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2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0" r:id="rId1"/>
  </p:sldMasterIdLst>
  <p:notesMasterIdLst>
    <p:notesMasterId r:id="rId15"/>
  </p:notesMasterIdLst>
  <p:sldIdLst>
    <p:sldId id="306" r:id="rId2"/>
    <p:sldId id="303" r:id="rId3"/>
    <p:sldId id="308" r:id="rId4"/>
    <p:sldId id="256" r:id="rId5"/>
    <p:sldId id="257" r:id="rId6"/>
    <p:sldId id="258" r:id="rId7"/>
    <p:sldId id="298" r:id="rId8"/>
    <p:sldId id="311" r:id="rId9"/>
    <p:sldId id="1190" r:id="rId10"/>
    <p:sldId id="1191" r:id="rId11"/>
    <p:sldId id="309" r:id="rId12"/>
    <p:sldId id="310" r:id="rId13"/>
    <p:sldId id="1196" r:id="rId14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orient="horz" pos="3974">
          <p15:clr>
            <a:srgbClr val="000000"/>
          </p15:clr>
        </p15:guide>
        <p15:guide id="3" pos="3840">
          <p15:clr>
            <a:srgbClr val="000000"/>
          </p15:clr>
        </p15:guide>
        <p15:guide id="4" pos="325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9FF"/>
    <a:srgbClr val="FFCCFF"/>
    <a:srgbClr val="FFFFBD"/>
    <a:srgbClr val="008000"/>
    <a:srgbClr val="68A1DA"/>
    <a:srgbClr val="639ED3"/>
    <a:srgbClr val="FFFFF3"/>
    <a:srgbClr val="FFFF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A111915-BE36-4E01-A7E5-04B1672EAD32}" styleName="淺色樣式 2 - 輔色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FABFCF23-3B69-468F-B69F-88F6DE6A72F2}" styleName="中等深淺樣式 1 - 輔色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74C1A8A3-306A-4EB7-A6B1-4F7E0EB9C5D6}" styleName="中等深淺樣式 3 - 輔色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2838BEF-8BB2-4498-84A7-C5851F593DF1}" styleName="中等深淺樣式 4 - 輔色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C4B1156A-380E-4F78-BDF5-A606A8083BF9}" styleName="中等深淺樣式 4 - 輔色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778" y="72"/>
      </p:cViewPr>
      <p:guideLst>
        <p:guide orient="horz" pos="2160"/>
        <p:guide orient="horz" pos="3974"/>
        <p:guide pos="3840"/>
        <p:guide pos="32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97797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941288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269fea97413_0_0:notes"/>
          <p:cNvSpPr txBox="1">
            <a:spLocks noGrp="1"/>
          </p:cNvSpPr>
          <p:nvPr>
            <p:ph type="body" idx="1"/>
          </p:nvPr>
        </p:nvSpPr>
        <p:spPr>
          <a:xfrm>
            <a:off x="680720" y="4721186"/>
            <a:ext cx="5445900" cy="44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79" name="Google Shape;79;g269fea9741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6125"/>
            <a:ext cx="6623050" cy="3725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269fe0b6de8_1_1:notes"/>
          <p:cNvSpPr txBox="1">
            <a:spLocks noGrp="1"/>
          </p:cNvSpPr>
          <p:nvPr>
            <p:ph type="body" idx="1"/>
          </p:nvPr>
        </p:nvSpPr>
        <p:spPr>
          <a:xfrm>
            <a:off x="680720" y="4721186"/>
            <a:ext cx="5445900" cy="44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9" name="Google Shape;89;g269fe0b6de8_1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6125"/>
            <a:ext cx="6623050" cy="3725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269fe0b6de8_1_12:notes"/>
          <p:cNvSpPr txBox="1">
            <a:spLocks noGrp="1"/>
          </p:cNvSpPr>
          <p:nvPr>
            <p:ph type="body" idx="1"/>
          </p:nvPr>
        </p:nvSpPr>
        <p:spPr>
          <a:xfrm>
            <a:off x="680720" y="4721186"/>
            <a:ext cx="5445900" cy="44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8" name="Google Shape;98;g269fe0b6de8_1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6125"/>
            <a:ext cx="6623050" cy="3725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" name="Google Shape;573;p4:notes"/>
          <p:cNvSpPr txBox="1">
            <a:spLocks noGrp="1"/>
          </p:cNvSpPr>
          <p:nvPr>
            <p:ph type="body" idx="1"/>
          </p:nvPr>
        </p:nvSpPr>
        <p:spPr>
          <a:xfrm>
            <a:off x="680720" y="4721186"/>
            <a:ext cx="5445760" cy="447270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4" name="Google Shape;57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6125"/>
            <a:ext cx="6623050" cy="3725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23050" cy="3725863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038EFE-4C6D-4578-9246-410CF94BF7B5}" type="slidenum">
              <a:rPr lang="zh-CN" altLang="en-US" smtClean="0"/>
              <a:pPr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299331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两栏内容" type="twoObj">
  <p:cSld name="TWO_OBJECTS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 sz="1800">
              <a:solidFill>
                <a:schemeClr val="dk1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61403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比较" type="twoTxTwoObj">
  <p:cSld name="TWO_OBJECTS_WITH_TEX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7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2"/>
          </p:nvPr>
        </p:nvSpPr>
        <p:spPr>
          <a:xfrm>
            <a:off x="609600" y="2174875"/>
            <a:ext cx="53863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81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4pPr>
            <a:lvl5pPr marL="2286000" lvl="4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5pPr>
            <a:lvl6pPr marL="2743200" lvl="5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3"/>
          </p:nvPr>
        </p:nvSpPr>
        <p:spPr>
          <a:xfrm>
            <a:off x="6192838" y="1535113"/>
            <a:ext cx="5389562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body" idx="4"/>
          </p:nvPr>
        </p:nvSpPr>
        <p:spPr>
          <a:xfrm>
            <a:off x="6192838" y="2174875"/>
            <a:ext cx="5389562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81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4pPr>
            <a:lvl5pPr marL="2286000" lvl="4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5pPr>
            <a:lvl6pPr marL="2743200" lvl="5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 sz="1800">
              <a:solidFill>
                <a:schemeClr val="dk1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仅标题" type="titleOnly">
  <p:cSld name="TITLE_ONLY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 sz="1800">
              <a:solidFill>
                <a:schemeClr val="dk1"/>
              </a:solidFill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5B2744E8-0464-4A69-BDAA-1D202558BF56}"/>
              </a:ext>
            </a:extLst>
          </p:cNvPr>
          <p:cNvSpPr/>
          <p:nvPr userDrawn="1"/>
        </p:nvSpPr>
        <p:spPr>
          <a:xfrm>
            <a:off x="0" y="-43180"/>
            <a:ext cx="12225655" cy="6901180"/>
          </a:xfrm>
          <a:prstGeom prst="rect">
            <a:avLst/>
          </a:prstGeom>
          <a:solidFill>
            <a:schemeClr val="accent1">
              <a:lumMod val="20000"/>
              <a:lumOff val="80000"/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圆角矩形 4">
            <a:extLst>
              <a:ext uri="{FF2B5EF4-FFF2-40B4-BE49-F238E27FC236}">
                <a16:creationId xmlns:a16="http://schemas.microsoft.com/office/drawing/2014/main" id="{0376C8B7-4F09-4756-A5EA-8213006654AD}"/>
              </a:ext>
            </a:extLst>
          </p:cNvPr>
          <p:cNvSpPr/>
          <p:nvPr userDrawn="1"/>
        </p:nvSpPr>
        <p:spPr>
          <a:xfrm>
            <a:off x="545123" y="562708"/>
            <a:ext cx="11084169" cy="5750169"/>
          </a:xfrm>
          <a:prstGeom prst="roundRect">
            <a:avLst>
              <a:gd name="adj" fmla="val 715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内容与标题" type="objTx">
  <p:cSld name="OBJECT_WITH_CAPTION_TEXT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0"/>
          <p:cNvSpPr txBox="1"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0"/>
          <p:cNvSpPr txBox="1">
            <a:spLocks noGrp="1"/>
          </p:cNvSpPr>
          <p:nvPr>
            <p:ph type="body" idx="1"/>
          </p:nvPr>
        </p:nvSpPr>
        <p:spPr>
          <a:xfrm>
            <a:off x="4767263" y="273050"/>
            <a:ext cx="6815137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2" name="Google Shape;62;p10"/>
          <p:cNvSpPr txBox="1">
            <a:spLocks noGrp="1"/>
          </p:cNvSpPr>
          <p:nvPr>
            <p:ph type="body" idx="2"/>
          </p:nvPr>
        </p:nvSpPr>
        <p:spPr>
          <a:xfrm>
            <a:off x="609600" y="1435100"/>
            <a:ext cx="40116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3" name="Google Shape;63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 sz="1800">
              <a:solidFill>
                <a:schemeClr val="dk1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图片与标题" type="picTx">
  <p:cSld name="PICTURE_WITH_CAPTION_TEXT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1"/>
          <p:cNvSpPr txBox="1"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1"/>
          <p:cNvSpPr>
            <a:spLocks noGrp="1"/>
          </p:cNvSpPr>
          <p:nvPr>
            <p:ph type="pic" idx="2"/>
          </p:nvPr>
        </p:nvSpPr>
        <p:spPr>
          <a:xfrm>
            <a:off x="2389188" y="612775"/>
            <a:ext cx="7315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Google Shape;69;p11"/>
          <p:cNvSpPr txBox="1">
            <a:spLocks noGrp="1"/>
          </p:cNvSpPr>
          <p:nvPr>
            <p:ph type="body" idx="1"/>
          </p:nvPr>
        </p:nvSpPr>
        <p:spPr>
          <a:xfrm>
            <a:off x="2389188" y="5367338"/>
            <a:ext cx="73152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 sz="1800">
              <a:solidFill>
                <a:schemeClr val="dk1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和竖排文字" type="vertTx">
  <p:cSld name="VERTICAL_TEX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 sz="1800">
              <a:solidFill>
                <a:schemeClr val="dk1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垂直排列标题与文本" type="vertTitleAndTx">
  <p:cSld name="VERTICAL_TITLE_AND_VERTICAL_TEXT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2" name="Google Shape;82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 sz="1800">
              <a:solidFill>
                <a:schemeClr val="dk1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id="{3078F3CB-1378-4682-A317-56C2DEEC0994}"/>
              </a:ext>
            </a:extLst>
          </p:cNvPr>
          <p:cNvSpPr/>
          <p:nvPr userDrawn="1"/>
        </p:nvSpPr>
        <p:spPr>
          <a:xfrm>
            <a:off x="0" y="-43180"/>
            <a:ext cx="12225655" cy="6901180"/>
          </a:xfrm>
          <a:prstGeom prst="rect">
            <a:avLst/>
          </a:prstGeom>
          <a:solidFill>
            <a:schemeClr val="accent1">
              <a:lumMod val="20000"/>
              <a:lumOff val="80000"/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 sz="1800">
              <a:solidFill>
                <a:schemeClr val="dk1"/>
              </a:solidFill>
            </a:endParaRPr>
          </a:p>
        </p:txBody>
      </p:sp>
      <p:sp>
        <p:nvSpPr>
          <p:cNvPr id="5" name="圆角矩形 4">
            <a:extLst>
              <a:ext uri="{FF2B5EF4-FFF2-40B4-BE49-F238E27FC236}">
                <a16:creationId xmlns:a16="http://schemas.microsoft.com/office/drawing/2014/main" id="{450328C1-4771-4A65-AE5D-3C30162E5CE3}"/>
              </a:ext>
            </a:extLst>
          </p:cNvPr>
          <p:cNvSpPr/>
          <p:nvPr userDrawn="1"/>
        </p:nvSpPr>
        <p:spPr>
          <a:xfrm>
            <a:off x="545123" y="562708"/>
            <a:ext cx="11084169" cy="5750169"/>
          </a:xfrm>
          <a:prstGeom prst="roundRect">
            <a:avLst>
              <a:gd name="adj" fmla="val 715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7902767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幻灯片" type="title">
  <p:cSld name="标题幻灯片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 sz="180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73903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5AA828DA-8A1C-47DC-8DD1-9177E92DB35C}"/>
              </a:ext>
            </a:extLst>
          </p:cNvPr>
          <p:cNvSpPr/>
          <p:nvPr userDrawn="1"/>
        </p:nvSpPr>
        <p:spPr>
          <a:xfrm>
            <a:off x="0" y="-43180"/>
            <a:ext cx="12225655" cy="6901180"/>
          </a:xfrm>
          <a:prstGeom prst="rect">
            <a:avLst/>
          </a:prstGeom>
          <a:solidFill>
            <a:schemeClr val="accent1">
              <a:lumMod val="20000"/>
              <a:lumOff val="80000"/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圆角矩形 4">
            <a:extLst>
              <a:ext uri="{FF2B5EF4-FFF2-40B4-BE49-F238E27FC236}">
                <a16:creationId xmlns:a16="http://schemas.microsoft.com/office/drawing/2014/main" id="{6F1EE4ED-ADE7-419C-B0DD-0F9C295D3CF8}"/>
              </a:ext>
            </a:extLst>
          </p:cNvPr>
          <p:cNvSpPr/>
          <p:nvPr userDrawn="1"/>
        </p:nvSpPr>
        <p:spPr>
          <a:xfrm>
            <a:off x="545123" y="562708"/>
            <a:ext cx="11084169" cy="5750169"/>
          </a:xfrm>
          <a:prstGeom prst="roundRect">
            <a:avLst>
              <a:gd name="adj" fmla="val 715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6" r:id="rId4"/>
    <p:sldLayoutId id="2147483657" r:id="rId5"/>
    <p:sldLayoutId id="2147483658" r:id="rId6"/>
    <p:sldLayoutId id="2147483659" r:id="rId7"/>
    <p:sldLayoutId id="2147483661" r:id="rId8"/>
    <p:sldLayoutId id="2147483662" r:id="rId9"/>
    <p:sldLayoutId id="2147483663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.xml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tags" Target="../tags/tag4.xml"/><Relationship Id="rId7" Type="http://schemas.openxmlformats.org/officeDocument/2006/relationships/notesSlide" Target="../notesSlides/notesSlide2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slideLayout" Target="../slideLayouts/slideLayout8.xml"/><Relationship Id="rId5" Type="http://schemas.openxmlformats.org/officeDocument/2006/relationships/tags" Target="../tags/tag6.xml"/><Relationship Id="rId4" Type="http://schemas.openxmlformats.org/officeDocument/2006/relationships/tags" Target="../tags/tag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3.xml"/><Relationship Id="rId3" Type="http://schemas.openxmlformats.org/officeDocument/2006/relationships/tags" Target="../tags/tag9.xml"/><Relationship Id="rId7" Type="http://schemas.openxmlformats.org/officeDocument/2006/relationships/slideLayout" Target="../slideLayouts/slideLayout8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tags" Target="../tags/tag12.xml"/><Relationship Id="rId5" Type="http://schemas.openxmlformats.org/officeDocument/2006/relationships/tags" Target="../tags/tag11.xml"/><Relationship Id="rId4" Type="http://schemas.openxmlformats.org/officeDocument/2006/relationships/tags" Target="../tags/tag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9.jpeg"/><Relationship Id="rId7" Type="http://schemas.microsoft.com/office/2007/relationships/hdphoto" Target="../media/hdphoto2.wdp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1.png"/><Relationship Id="rId5" Type="http://schemas.microsoft.com/office/2007/relationships/hdphoto" Target="../media/hdphoto1.wdp"/><Relationship Id="rId10" Type="http://schemas.openxmlformats.org/officeDocument/2006/relationships/image" Target="../media/image13.png"/><Relationship Id="rId4" Type="http://schemas.openxmlformats.org/officeDocument/2006/relationships/image" Target="../media/image10.png"/><Relationship Id="rId9" Type="http://schemas.microsoft.com/office/2007/relationships/hdphoto" Target="../media/hdphoto3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4.jpeg"/><Relationship Id="rId7" Type="http://schemas.microsoft.com/office/2007/relationships/hdphoto" Target="../media/hdphoto1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5" Type="http://schemas.microsoft.com/office/2007/relationships/hdphoto" Target="../media/hdphoto2.wdp"/><Relationship Id="rId4" Type="http://schemas.openxmlformats.org/officeDocument/2006/relationships/image" Target="../media/image11.png"/><Relationship Id="rId9" Type="http://schemas.microsoft.com/office/2007/relationships/hdphoto" Target="../media/hdphoto3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/>
          <p:cNvSpPr/>
          <p:nvPr/>
        </p:nvSpPr>
        <p:spPr>
          <a:xfrm>
            <a:off x="3587115" y="3519102"/>
            <a:ext cx="5022376" cy="1218635"/>
          </a:xfrm>
          <a:prstGeom prst="roundRect">
            <a:avLst/>
          </a:prstGeom>
          <a:solidFill>
            <a:srgbClr val="5C9C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260" name="组合 259"/>
          <p:cNvGrpSpPr/>
          <p:nvPr/>
        </p:nvGrpSpPr>
        <p:grpSpPr>
          <a:xfrm>
            <a:off x="7277430" y="631829"/>
            <a:ext cx="393700" cy="503238"/>
            <a:chOff x="5202238" y="617538"/>
            <a:chExt cx="393700" cy="503238"/>
          </a:xfrm>
        </p:grpSpPr>
        <p:sp>
          <p:nvSpPr>
            <p:cNvPr id="65" name="Freeform 10"/>
            <p:cNvSpPr>
              <a:spLocks noEditPoints="1"/>
            </p:cNvSpPr>
            <p:nvPr/>
          </p:nvSpPr>
          <p:spPr bwMode="auto">
            <a:xfrm>
              <a:off x="5216526" y="700088"/>
              <a:ext cx="327025" cy="376238"/>
            </a:xfrm>
            <a:custGeom>
              <a:avLst/>
              <a:gdLst>
                <a:gd name="T0" fmla="*/ 84 w 87"/>
                <a:gd name="T1" fmla="*/ 25 h 100"/>
                <a:gd name="T2" fmla="*/ 72 w 87"/>
                <a:gd name="T3" fmla="*/ 2 h 100"/>
                <a:gd name="T4" fmla="*/ 64 w 87"/>
                <a:gd name="T5" fmla="*/ 2 h 100"/>
                <a:gd name="T6" fmla="*/ 61 w 87"/>
                <a:gd name="T7" fmla="*/ 5 h 100"/>
                <a:gd name="T8" fmla="*/ 56 w 87"/>
                <a:gd name="T9" fmla="*/ 7 h 100"/>
                <a:gd name="T10" fmla="*/ 41 w 87"/>
                <a:gd name="T11" fmla="*/ 42 h 100"/>
                <a:gd name="T12" fmla="*/ 38 w 87"/>
                <a:gd name="T13" fmla="*/ 38 h 100"/>
                <a:gd name="T14" fmla="*/ 41 w 87"/>
                <a:gd name="T15" fmla="*/ 33 h 100"/>
                <a:gd name="T16" fmla="*/ 20 w 87"/>
                <a:gd name="T17" fmla="*/ 13 h 100"/>
                <a:gd name="T18" fmla="*/ 14 w 87"/>
                <a:gd name="T19" fmla="*/ 16 h 100"/>
                <a:gd name="T20" fmla="*/ 10 w 87"/>
                <a:gd name="T21" fmla="*/ 22 h 100"/>
                <a:gd name="T22" fmla="*/ 10 w 87"/>
                <a:gd name="T23" fmla="*/ 25 h 100"/>
                <a:gd name="T24" fmla="*/ 7 w 87"/>
                <a:gd name="T25" fmla="*/ 29 h 100"/>
                <a:gd name="T26" fmla="*/ 38 w 87"/>
                <a:gd name="T27" fmla="*/ 94 h 100"/>
                <a:gd name="T28" fmla="*/ 57 w 87"/>
                <a:gd name="T29" fmla="*/ 98 h 100"/>
                <a:gd name="T30" fmla="*/ 66 w 87"/>
                <a:gd name="T31" fmla="*/ 94 h 100"/>
                <a:gd name="T32" fmla="*/ 85 w 87"/>
                <a:gd name="T33" fmla="*/ 61 h 100"/>
                <a:gd name="T34" fmla="*/ 84 w 87"/>
                <a:gd name="T35" fmla="*/ 25 h 100"/>
                <a:gd name="T36" fmla="*/ 70 w 87"/>
                <a:gd name="T37" fmla="*/ 58 h 100"/>
                <a:gd name="T38" fmla="*/ 70 w 87"/>
                <a:gd name="T39" fmla="*/ 57 h 100"/>
                <a:gd name="T40" fmla="*/ 73 w 87"/>
                <a:gd name="T41" fmla="*/ 43 h 100"/>
                <a:gd name="T42" fmla="*/ 70 w 87"/>
                <a:gd name="T43" fmla="*/ 58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87" h="100">
                  <a:moveTo>
                    <a:pt x="84" y="25"/>
                  </a:moveTo>
                  <a:cubicBezTo>
                    <a:pt x="82" y="15"/>
                    <a:pt x="78" y="7"/>
                    <a:pt x="72" y="2"/>
                  </a:cubicBezTo>
                  <a:cubicBezTo>
                    <a:pt x="70" y="0"/>
                    <a:pt x="67" y="0"/>
                    <a:pt x="64" y="2"/>
                  </a:cubicBezTo>
                  <a:cubicBezTo>
                    <a:pt x="63" y="3"/>
                    <a:pt x="62" y="4"/>
                    <a:pt x="61" y="5"/>
                  </a:cubicBezTo>
                  <a:cubicBezTo>
                    <a:pt x="59" y="5"/>
                    <a:pt x="58" y="6"/>
                    <a:pt x="56" y="7"/>
                  </a:cubicBezTo>
                  <a:cubicBezTo>
                    <a:pt x="45" y="13"/>
                    <a:pt x="42" y="27"/>
                    <a:pt x="41" y="42"/>
                  </a:cubicBezTo>
                  <a:cubicBezTo>
                    <a:pt x="40" y="40"/>
                    <a:pt x="39" y="39"/>
                    <a:pt x="38" y="38"/>
                  </a:cubicBezTo>
                  <a:cubicBezTo>
                    <a:pt x="40" y="37"/>
                    <a:pt x="42" y="35"/>
                    <a:pt x="41" y="33"/>
                  </a:cubicBezTo>
                  <a:cubicBezTo>
                    <a:pt x="36" y="22"/>
                    <a:pt x="31" y="17"/>
                    <a:pt x="20" y="13"/>
                  </a:cubicBezTo>
                  <a:cubicBezTo>
                    <a:pt x="17" y="12"/>
                    <a:pt x="15" y="14"/>
                    <a:pt x="14" y="16"/>
                  </a:cubicBezTo>
                  <a:cubicBezTo>
                    <a:pt x="12" y="17"/>
                    <a:pt x="10" y="19"/>
                    <a:pt x="10" y="22"/>
                  </a:cubicBezTo>
                  <a:cubicBezTo>
                    <a:pt x="10" y="23"/>
                    <a:pt x="10" y="24"/>
                    <a:pt x="10" y="25"/>
                  </a:cubicBezTo>
                  <a:cubicBezTo>
                    <a:pt x="9" y="26"/>
                    <a:pt x="8" y="27"/>
                    <a:pt x="7" y="29"/>
                  </a:cubicBezTo>
                  <a:cubicBezTo>
                    <a:pt x="0" y="54"/>
                    <a:pt x="16" y="82"/>
                    <a:pt x="38" y="94"/>
                  </a:cubicBezTo>
                  <a:cubicBezTo>
                    <a:pt x="45" y="98"/>
                    <a:pt x="51" y="99"/>
                    <a:pt x="57" y="98"/>
                  </a:cubicBezTo>
                  <a:cubicBezTo>
                    <a:pt x="60" y="100"/>
                    <a:pt x="65" y="98"/>
                    <a:pt x="66" y="94"/>
                  </a:cubicBezTo>
                  <a:cubicBezTo>
                    <a:pt x="76" y="88"/>
                    <a:pt x="83" y="74"/>
                    <a:pt x="85" y="61"/>
                  </a:cubicBezTo>
                  <a:cubicBezTo>
                    <a:pt x="86" y="50"/>
                    <a:pt x="87" y="37"/>
                    <a:pt x="84" y="25"/>
                  </a:cubicBezTo>
                  <a:close/>
                  <a:moveTo>
                    <a:pt x="70" y="58"/>
                  </a:moveTo>
                  <a:cubicBezTo>
                    <a:pt x="70" y="57"/>
                    <a:pt x="70" y="57"/>
                    <a:pt x="70" y="57"/>
                  </a:cubicBezTo>
                  <a:cubicBezTo>
                    <a:pt x="71" y="52"/>
                    <a:pt x="73" y="47"/>
                    <a:pt x="73" y="43"/>
                  </a:cubicBezTo>
                  <a:cubicBezTo>
                    <a:pt x="73" y="48"/>
                    <a:pt x="72" y="53"/>
                    <a:pt x="70" y="58"/>
                  </a:cubicBezTo>
                  <a:close/>
                </a:path>
              </a:pathLst>
            </a:custGeom>
            <a:solidFill>
              <a:srgbClr val="E76C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6" name="Freeform 11"/>
            <p:cNvSpPr>
              <a:spLocks noEditPoints="1"/>
            </p:cNvSpPr>
            <p:nvPr/>
          </p:nvSpPr>
          <p:spPr bwMode="auto">
            <a:xfrm>
              <a:off x="5202238" y="617538"/>
              <a:ext cx="393700" cy="503238"/>
            </a:xfrm>
            <a:custGeom>
              <a:avLst/>
              <a:gdLst>
                <a:gd name="T0" fmla="*/ 87 w 105"/>
                <a:gd name="T1" fmla="*/ 17 h 134"/>
                <a:gd name="T2" fmla="*/ 42 w 105"/>
                <a:gd name="T3" fmla="*/ 28 h 134"/>
                <a:gd name="T4" fmla="*/ 26 w 105"/>
                <a:gd name="T5" fmla="*/ 22 h 134"/>
                <a:gd name="T6" fmla="*/ 5 w 105"/>
                <a:gd name="T7" fmla="*/ 70 h 134"/>
                <a:gd name="T8" fmla="*/ 49 w 105"/>
                <a:gd name="T9" fmla="*/ 126 h 134"/>
                <a:gd name="T10" fmla="*/ 96 w 105"/>
                <a:gd name="T11" fmla="*/ 92 h 134"/>
                <a:gd name="T12" fmla="*/ 87 w 105"/>
                <a:gd name="T13" fmla="*/ 17 h 134"/>
                <a:gd name="T14" fmla="*/ 54 w 105"/>
                <a:gd name="T15" fmla="*/ 59 h 134"/>
                <a:gd name="T16" fmla="*/ 57 w 105"/>
                <a:gd name="T17" fmla="*/ 70 h 134"/>
                <a:gd name="T18" fmla="*/ 58 w 105"/>
                <a:gd name="T19" fmla="*/ 79 h 134"/>
                <a:gd name="T20" fmla="*/ 49 w 105"/>
                <a:gd name="T21" fmla="*/ 81 h 134"/>
                <a:gd name="T22" fmla="*/ 47 w 105"/>
                <a:gd name="T23" fmla="*/ 44 h 134"/>
                <a:gd name="T24" fmla="*/ 51 w 105"/>
                <a:gd name="T25" fmla="*/ 49 h 134"/>
                <a:gd name="T26" fmla="*/ 54 w 105"/>
                <a:gd name="T27" fmla="*/ 59 h 134"/>
                <a:gd name="T28" fmla="*/ 86 w 105"/>
                <a:gd name="T29" fmla="*/ 89 h 134"/>
                <a:gd name="T30" fmla="*/ 52 w 105"/>
                <a:gd name="T31" fmla="*/ 116 h 134"/>
                <a:gd name="T32" fmla="*/ 19 w 105"/>
                <a:gd name="T33" fmla="*/ 77 h 134"/>
                <a:gd name="T34" fmla="*/ 26 w 105"/>
                <a:gd name="T35" fmla="*/ 33 h 134"/>
                <a:gd name="T36" fmla="*/ 38 w 105"/>
                <a:gd name="T37" fmla="*/ 36 h 134"/>
                <a:gd name="T38" fmla="*/ 46 w 105"/>
                <a:gd name="T39" fmla="*/ 94 h 134"/>
                <a:gd name="T40" fmla="*/ 64 w 105"/>
                <a:gd name="T41" fmla="*/ 89 h 134"/>
                <a:gd name="T42" fmla="*/ 62 w 105"/>
                <a:gd name="T43" fmla="*/ 52 h 134"/>
                <a:gd name="T44" fmla="*/ 54 w 105"/>
                <a:gd name="T45" fmla="*/ 38 h 134"/>
                <a:gd name="T46" fmla="*/ 51 w 105"/>
                <a:gd name="T47" fmla="*/ 37 h 134"/>
                <a:gd name="T48" fmla="*/ 51 w 105"/>
                <a:gd name="T49" fmla="*/ 36 h 134"/>
                <a:gd name="T50" fmla="*/ 53 w 105"/>
                <a:gd name="T51" fmla="*/ 33 h 134"/>
                <a:gd name="T52" fmla="*/ 87 w 105"/>
                <a:gd name="T53" fmla="*/ 36 h 134"/>
                <a:gd name="T54" fmla="*/ 86 w 105"/>
                <a:gd name="T55" fmla="*/ 89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05" h="134">
                  <a:moveTo>
                    <a:pt x="87" y="17"/>
                  </a:moveTo>
                  <a:cubicBezTo>
                    <a:pt x="73" y="0"/>
                    <a:pt x="52" y="14"/>
                    <a:pt x="42" y="28"/>
                  </a:cubicBezTo>
                  <a:cubicBezTo>
                    <a:pt x="38" y="25"/>
                    <a:pt x="32" y="22"/>
                    <a:pt x="26" y="22"/>
                  </a:cubicBezTo>
                  <a:cubicBezTo>
                    <a:pt x="0" y="19"/>
                    <a:pt x="2" y="55"/>
                    <a:pt x="5" y="70"/>
                  </a:cubicBezTo>
                  <a:cubicBezTo>
                    <a:pt x="11" y="94"/>
                    <a:pt x="24" y="118"/>
                    <a:pt x="49" y="126"/>
                  </a:cubicBezTo>
                  <a:cubicBezTo>
                    <a:pt x="72" y="134"/>
                    <a:pt x="89" y="110"/>
                    <a:pt x="96" y="92"/>
                  </a:cubicBezTo>
                  <a:cubicBezTo>
                    <a:pt x="105" y="69"/>
                    <a:pt x="105" y="36"/>
                    <a:pt x="87" y="17"/>
                  </a:cubicBezTo>
                  <a:close/>
                  <a:moveTo>
                    <a:pt x="54" y="59"/>
                  </a:moveTo>
                  <a:cubicBezTo>
                    <a:pt x="55" y="62"/>
                    <a:pt x="56" y="66"/>
                    <a:pt x="57" y="70"/>
                  </a:cubicBezTo>
                  <a:cubicBezTo>
                    <a:pt x="57" y="73"/>
                    <a:pt x="58" y="76"/>
                    <a:pt x="58" y="79"/>
                  </a:cubicBezTo>
                  <a:cubicBezTo>
                    <a:pt x="53" y="86"/>
                    <a:pt x="50" y="87"/>
                    <a:pt x="49" y="81"/>
                  </a:cubicBezTo>
                  <a:cubicBezTo>
                    <a:pt x="44" y="69"/>
                    <a:pt x="44" y="56"/>
                    <a:pt x="47" y="44"/>
                  </a:cubicBezTo>
                  <a:cubicBezTo>
                    <a:pt x="49" y="46"/>
                    <a:pt x="50" y="47"/>
                    <a:pt x="51" y="49"/>
                  </a:cubicBezTo>
                  <a:cubicBezTo>
                    <a:pt x="52" y="52"/>
                    <a:pt x="53" y="55"/>
                    <a:pt x="54" y="59"/>
                  </a:cubicBezTo>
                  <a:close/>
                  <a:moveTo>
                    <a:pt x="86" y="89"/>
                  </a:moveTo>
                  <a:cubicBezTo>
                    <a:pt x="81" y="104"/>
                    <a:pt x="69" y="120"/>
                    <a:pt x="52" y="116"/>
                  </a:cubicBezTo>
                  <a:cubicBezTo>
                    <a:pt x="35" y="111"/>
                    <a:pt x="25" y="92"/>
                    <a:pt x="19" y="77"/>
                  </a:cubicBezTo>
                  <a:cubicBezTo>
                    <a:pt x="15" y="65"/>
                    <a:pt x="7" y="35"/>
                    <a:pt x="26" y="33"/>
                  </a:cubicBezTo>
                  <a:cubicBezTo>
                    <a:pt x="30" y="32"/>
                    <a:pt x="34" y="34"/>
                    <a:pt x="38" y="36"/>
                  </a:cubicBezTo>
                  <a:cubicBezTo>
                    <a:pt x="31" y="54"/>
                    <a:pt x="31" y="82"/>
                    <a:pt x="46" y="94"/>
                  </a:cubicBezTo>
                  <a:cubicBezTo>
                    <a:pt x="52" y="99"/>
                    <a:pt x="60" y="95"/>
                    <a:pt x="64" y="89"/>
                  </a:cubicBezTo>
                  <a:cubicBezTo>
                    <a:pt x="70" y="78"/>
                    <a:pt x="65" y="64"/>
                    <a:pt x="62" y="52"/>
                  </a:cubicBezTo>
                  <a:cubicBezTo>
                    <a:pt x="60" y="47"/>
                    <a:pt x="57" y="42"/>
                    <a:pt x="54" y="38"/>
                  </a:cubicBezTo>
                  <a:cubicBezTo>
                    <a:pt x="53" y="37"/>
                    <a:pt x="52" y="37"/>
                    <a:pt x="51" y="37"/>
                  </a:cubicBezTo>
                  <a:cubicBezTo>
                    <a:pt x="51" y="37"/>
                    <a:pt x="51" y="37"/>
                    <a:pt x="51" y="36"/>
                  </a:cubicBezTo>
                  <a:cubicBezTo>
                    <a:pt x="51" y="35"/>
                    <a:pt x="52" y="34"/>
                    <a:pt x="53" y="33"/>
                  </a:cubicBezTo>
                  <a:cubicBezTo>
                    <a:pt x="63" y="16"/>
                    <a:pt x="79" y="18"/>
                    <a:pt x="87" y="36"/>
                  </a:cubicBezTo>
                  <a:cubicBezTo>
                    <a:pt x="93" y="53"/>
                    <a:pt x="92" y="72"/>
                    <a:pt x="86" y="89"/>
                  </a:cubicBezTo>
                  <a:close/>
                </a:path>
              </a:pathLst>
            </a:custGeom>
            <a:solidFill>
              <a:srgbClr val="3E25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261" name="组合 260"/>
          <p:cNvGrpSpPr/>
          <p:nvPr/>
        </p:nvGrpSpPr>
        <p:grpSpPr>
          <a:xfrm>
            <a:off x="505295" y="1094470"/>
            <a:ext cx="473076" cy="425450"/>
            <a:chOff x="5776913" y="815976"/>
            <a:chExt cx="473076" cy="425450"/>
          </a:xfrm>
        </p:grpSpPr>
        <p:sp>
          <p:nvSpPr>
            <p:cNvPr id="67" name="Freeform 12"/>
            <p:cNvSpPr>
              <a:spLocks noEditPoints="1"/>
            </p:cNvSpPr>
            <p:nvPr/>
          </p:nvSpPr>
          <p:spPr bwMode="auto">
            <a:xfrm>
              <a:off x="5776913" y="868363"/>
              <a:ext cx="469900" cy="327025"/>
            </a:xfrm>
            <a:custGeom>
              <a:avLst/>
              <a:gdLst>
                <a:gd name="T0" fmla="*/ 97 w 125"/>
                <a:gd name="T1" fmla="*/ 6 h 87"/>
                <a:gd name="T2" fmla="*/ 65 w 125"/>
                <a:gd name="T3" fmla="*/ 36 h 87"/>
                <a:gd name="T4" fmla="*/ 60 w 125"/>
                <a:gd name="T5" fmla="*/ 29 h 87"/>
                <a:gd name="T6" fmla="*/ 50 w 125"/>
                <a:gd name="T7" fmla="*/ 13 h 87"/>
                <a:gd name="T8" fmla="*/ 48 w 125"/>
                <a:gd name="T9" fmla="*/ 12 h 87"/>
                <a:gd name="T10" fmla="*/ 31 w 125"/>
                <a:gd name="T11" fmla="*/ 5 h 87"/>
                <a:gd name="T12" fmla="*/ 24 w 125"/>
                <a:gd name="T13" fmla="*/ 17 h 87"/>
                <a:gd name="T14" fmla="*/ 19 w 125"/>
                <a:gd name="T15" fmla="*/ 21 h 87"/>
                <a:gd name="T16" fmla="*/ 54 w 125"/>
                <a:gd name="T17" fmla="*/ 80 h 87"/>
                <a:gd name="T18" fmla="*/ 78 w 125"/>
                <a:gd name="T19" fmla="*/ 81 h 87"/>
                <a:gd name="T20" fmla="*/ 97 w 125"/>
                <a:gd name="T21" fmla="*/ 6 h 87"/>
                <a:gd name="T22" fmla="*/ 27 w 125"/>
                <a:gd name="T23" fmla="*/ 29 h 87"/>
                <a:gd name="T24" fmla="*/ 31 w 125"/>
                <a:gd name="T25" fmla="*/ 39 h 87"/>
                <a:gd name="T26" fmla="*/ 35 w 125"/>
                <a:gd name="T27" fmla="*/ 52 h 87"/>
                <a:gd name="T28" fmla="*/ 27 w 125"/>
                <a:gd name="T29" fmla="*/ 29 h 87"/>
                <a:gd name="T30" fmla="*/ 70 w 125"/>
                <a:gd name="T31" fmla="*/ 55 h 87"/>
                <a:gd name="T32" fmla="*/ 72 w 125"/>
                <a:gd name="T33" fmla="*/ 50 h 87"/>
                <a:gd name="T34" fmla="*/ 76 w 125"/>
                <a:gd name="T35" fmla="*/ 49 h 87"/>
                <a:gd name="T36" fmla="*/ 77 w 125"/>
                <a:gd name="T37" fmla="*/ 48 h 87"/>
                <a:gd name="T38" fmla="*/ 70 w 125"/>
                <a:gd name="T39" fmla="*/ 56 h 87"/>
                <a:gd name="T40" fmla="*/ 70 w 125"/>
                <a:gd name="T41" fmla="*/ 55 h 87"/>
                <a:gd name="T42" fmla="*/ 68 w 125"/>
                <a:gd name="T43" fmla="*/ 73 h 87"/>
                <a:gd name="T44" fmla="*/ 82 w 125"/>
                <a:gd name="T45" fmla="*/ 59 h 87"/>
                <a:gd name="T46" fmla="*/ 68 w 125"/>
                <a:gd name="T47" fmla="*/ 73 h 87"/>
                <a:gd name="T48" fmla="*/ 85 w 125"/>
                <a:gd name="T49" fmla="*/ 36 h 87"/>
                <a:gd name="T50" fmla="*/ 76 w 125"/>
                <a:gd name="T51" fmla="*/ 40 h 87"/>
                <a:gd name="T52" fmla="*/ 80 w 125"/>
                <a:gd name="T53" fmla="*/ 33 h 87"/>
                <a:gd name="T54" fmla="*/ 86 w 125"/>
                <a:gd name="T55" fmla="*/ 29 h 87"/>
                <a:gd name="T56" fmla="*/ 85 w 125"/>
                <a:gd name="T57" fmla="*/ 36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25" h="87">
                  <a:moveTo>
                    <a:pt x="97" y="6"/>
                  </a:moveTo>
                  <a:cubicBezTo>
                    <a:pt x="84" y="0"/>
                    <a:pt x="72" y="18"/>
                    <a:pt x="65" y="36"/>
                  </a:cubicBezTo>
                  <a:cubicBezTo>
                    <a:pt x="63" y="34"/>
                    <a:pt x="62" y="31"/>
                    <a:pt x="60" y="29"/>
                  </a:cubicBezTo>
                  <a:cubicBezTo>
                    <a:pt x="58" y="22"/>
                    <a:pt x="55" y="17"/>
                    <a:pt x="50" y="13"/>
                  </a:cubicBezTo>
                  <a:cubicBezTo>
                    <a:pt x="50" y="12"/>
                    <a:pt x="49" y="12"/>
                    <a:pt x="48" y="12"/>
                  </a:cubicBezTo>
                  <a:cubicBezTo>
                    <a:pt x="43" y="8"/>
                    <a:pt x="37" y="4"/>
                    <a:pt x="31" y="5"/>
                  </a:cubicBezTo>
                  <a:cubicBezTo>
                    <a:pt x="26" y="6"/>
                    <a:pt x="24" y="11"/>
                    <a:pt x="24" y="17"/>
                  </a:cubicBezTo>
                  <a:cubicBezTo>
                    <a:pt x="23" y="18"/>
                    <a:pt x="21" y="19"/>
                    <a:pt x="19" y="21"/>
                  </a:cubicBezTo>
                  <a:cubicBezTo>
                    <a:pt x="0" y="37"/>
                    <a:pt x="35" y="75"/>
                    <a:pt x="54" y="80"/>
                  </a:cubicBezTo>
                  <a:cubicBezTo>
                    <a:pt x="61" y="85"/>
                    <a:pt x="69" y="87"/>
                    <a:pt x="78" y="81"/>
                  </a:cubicBezTo>
                  <a:cubicBezTo>
                    <a:pt x="93" y="70"/>
                    <a:pt x="125" y="19"/>
                    <a:pt x="97" y="6"/>
                  </a:cubicBezTo>
                  <a:close/>
                  <a:moveTo>
                    <a:pt x="27" y="29"/>
                  </a:moveTo>
                  <a:cubicBezTo>
                    <a:pt x="28" y="32"/>
                    <a:pt x="29" y="36"/>
                    <a:pt x="31" y="39"/>
                  </a:cubicBezTo>
                  <a:cubicBezTo>
                    <a:pt x="32" y="43"/>
                    <a:pt x="33" y="48"/>
                    <a:pt x="35" y="52"/>
                  </a:cubicBezTo>
                  <a:cubicBezTo>
                    <a:pt x="28" y="43"/>
                    <a:pt x="24" y="34"/>
                    <a:pt x="27" y="29"/>
                  </a:cubicBezTo>
                  <a:close/>
                  <a:moveTo>
                    <a:pt x="70" y="55"/>
                  </a:moveTo>
                  <a:cubicBezTo>
                    <a:pt x="71" y="54"/>
                    <a:pt x="72" y="52"/>
                    <a:pt x="72" y="50"/>
                  </a:cubicBezTo>
                  <a:cubicBezTo>
                    <a:pt x="74" y="50"/>
                    <a:pt x="75" y="50"/>
                    <a:pt x="76" y="49"/>
                  </a:cubicBezTo>
                  <a:cubicBezTo>
                    <a:pt x="77" y="49"/>
                    <a:pt x="77" y="49"/>
                    <a:pt x="77" y="48"/>
                  </a:cubicBezTo>
                  <a:cubicBezTo>
                    <a:pt x="75" y="51"/>
                    <a:pt x="73" y="53"/>
                    <a:pt x="70" y="56"/>
                  </a:cubicBezTo>
                  <a:cubicBezTo>
                    <a:pt x="70" y="56"/>
                    <a:pt x="70" y="56"/>
                    <a:pt x="70" y="55"/>
                  </a:cubicBezTo>
                  <a:close/>
                  <a:moveTo>
                    <a:pt x="68" y="73"/>
                  </a:moveTo>
                  <a:cubicBezTo>
                    <a:pt x="73" y="68"/>
                    <a:pt x="77" y="64"/>
                    <a:pt x="82" y="59"/>
                  </a:cubicBezTo>
                  <a:cubicBezTo>
                    <a:pt x="78" y="64"/>
                    <a:pt x="74" y="70"/>
                    <a:pt x="68" y="73"/>
                  </a:cubicBezTo>
                  <a:close/>
                  <a:moveTo>
                    <a:pt x="85" y="36"/>
                  </a:moveTo>
                  <a:cubicBezTo>
                    <a:pt x="82" y="37"/>
                    <a:pt x="79" y="39"/>
                    <a:pt x="76" y="40"/>
                  </a:cubicBezTo>
                  <a:cubicBezTo>
                    <a:pt x="78" y="38"/>
                    <a:pt x="79" y="35"/>
                    <a:pt x="80" y="33"/>
                  </a:cubicBezTo>
                  <a:cubicBezTo>
                    <a:pt x="82" y="31"/>
                    <a:pt x="84" y="30"/>
                    <a:pt x="86" y="29"/>
                  </a:cubicBezTo>
                  <a:cubicBezTo>
                    <a:pt x="86" y="32"/>
                    <a:pt x="85" y="34"/>
                    <a:pt x="85" y="36"/>
                  </a:cubicBezTo>
                  <a:close/>
                </a:path>
              </a:pathLst>
            </a:custGeom>
            <a:solidFill>
              <a:srgbClr val="ED91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8" name="Freeform 13"/>
            <p:cNvSpPr>
              <a:spLocks noEditPoints="1"/>
            </p:cNvSpPr>
            <p:nvPr/>
          </p:nvSpPr>
          <p:spPr bwMode="auto">
            <a:xfrm>
              <a:off x="5810251" y="815976"/>
              <a:ext cx="439738" cy="425450"/>
            </a:xfrm>
            <a:custGeom>
              <a:avLst/>
              <a:gdLst>
                <a:gd name="T0" fmla="*/ 96 w 117"/>
                <a:gd name="T1" fmla="*/ 6 h 113"/>
                <a:gd name="T2" fmla="*/ 51 w 117"/>
                <a:gd name="T3" fmla="*/ 23 h 113"/>
                <a:gd name="T4" fmla="*/ 27 w 117"/>
                <a:gd name="T5" fmla="*/ 8 h 113"/>
                <a:gd name="T6" fmla="*/ 3 w 117"/>
                <a:gd name="T7" fmla="*/ 52 h 113"/>
                <a:gd name="T8" fmla="*/ 49 w 117"/>
                <a:gd name="T9" fmla="*/ 108 h 113"/>
                <a:gd name="T10" fmla="*/ 106 w 117"/>
                <a:gd name="T11" fmla="*/ 62 h 113"/>
                <a:gd name="T12" fmla="*/ 96 w 117"/>
                <a:gd name="T13" fmla="*/ 6 h 113"/>
                <a:gd name="T14" fmla="*/ 52 w 117"/>
                <a:gd name="T15" fmla="*/ 41 h 113"/>
                <a:gd name="T16" fmla="*/ 57 w 117"/>
                <a:gd name="T17" fmla="*/ 56 h 113"/>
                <a:gd name="T18" fmla="*/ 50 w 117"/>
                <a:gd name="T19" fmla="*/ 71 h 113"/>
                <a:gd name="T20" fmla="*/ 48 w 117"/>
                <a:gd name="T21" fmla="*/ 57 h 113"/>
                <a:gd name="T22" fmla="*/ 52 w 117"/>
                <a:gd name="T23" fmla="*/ 41 h 113"/>
                <a:gd name="T24" fmla="*/ 89 w 117"/>
                <a:gd name="T25" fmla="*/ 75 h 113"/>
                <a:gd name="T26" fmla="*/ 42 w 117"/>
                <a:gd name="T27" fmla="*/ 95 h 113"/>
                <a:gd name="T28" fmla="*/ 14 w 117"/>
                <a:gd name="T29" fmla="*/ 56 h 113"/>
                <a:gd name="T30" fmla="*/ 27 w 117"/>
                <a:gd name="T31" fmla="*/ 19 h 113"/>
                <a:gd name="T32" fmla="*/ 46 w 117"/>
                <a:gd name="T33" fmla="*/ 30 h 113"/>
                <a:gd name="T34" fmla="*/ 36 w 117"/>
                <a:gd name="T35" fmla="*/ 61 h 113"/>
                <a:gd name="T36" fmla="*/ 48 w 117"/>
                <a:gd name="T37" fmla="*/ 89 h 113"/>
                <a:gd name="T38" fmla="*/ 59 w 117"/>
                <a:gd name="T39" fmla="*/ 32 h 113"/>
                <a:gd name="T40" fmla="*/ 70 w 117"/>
                <a:gd name="T41" fmla="*/ 21 h 113"/>
                <a:gd name="T42" fmla="*/ 98 w 117"/>
                <a:gd name="T43" fmla="*/ 21 h 113"/>
                <a:gd name="T44" fmla="*/ 89 w 117"/>
                <a:gd name="T45" fmla="*/ 75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7" h="113">
                  <a:moveTo>
                    <a:pt x="96" y="6"/>
                  </a:moveTo>
                  <a:cubicBezTo>
                    <a:pt x="79" y="0"/>
                    <a:pt x="62" y="11"/>
                    <a:pt x="51" y="23"/>
                  </a:cubicBezTo>
                  <a:cubicBezTo>
                    <a:pt x="45" y="15"/>
                    <a:pt x="37" y="10"/>
                    <a:pt x="27" y="8"/>
                  </a:cubicBezTo>
                  <a:cubicBezTo>
                    <a:pt x="3" y="5"/>
                    <a:pt x="0" y="35"/>
                    <a:pt x="3" y="52"/>
                  </a:cubicBezTo>
                  <a:cubicBezTo>
                    <a:pt x="7" y="77"/>
                    <a:pt x="22" y="103"/>
                    <a:pt x="49" y="108"/>
                  </a:cubicBezTo>
                  <a:cubicBezTo>
                    <a:pt x="77" y="113"/>
                    <a:pt x="98" y="85"/>
                    <a:pt x="106" y="62"/>
                  </a:cubicBezTo>
                  <a:cubicBezTo>
                    <a:pt x="113" y="46"/>
                    <a:pt x="117" y="14"/>
                    <a:pt x="96" y="6"/>
                  </a:cubicBezTo>
                  <a:close/>
                  <a:moveTo>
                    <a:pt x="52" y="41"/>
                  </a:moveTo>
                  <a:cubicBezTo>
                    <a:pt x="54" y="46"/>
                    <a:pt x="56" y="51"/>
                    <a:pt x="57" y="56"/>
                  </a:cubicBezTo>
                  <a:cubicBezTo>
                    <a:pt x="58" y="61"/>
                    <a:pt x="55" y="86"/>
                    <a:pt x="50" y="71"/>
                  </a:cubicBezTo>
                  <a:cubicBezTo>
                    <a:pt x="48" y="66"/>
                    <a:pt x="48" y="62"/>
                    <a:pt x="48" y="57"/>
                  </a:cubicBezTo>
                  <a:cubicBezTo>
                    <a:pt x="48" y="52"/>
                    <a:pt x="50" y="46"/>
                    <a:pt x="52" y="41"/>
                  </a:cubicBezTo>
                  <a:close/>
                  <a:moveTo>
                    <a:pt x="89" y="75"/>
                  </a:moveTo>
                  <a:cubicBezTo>
                    <a:pt x="80" y="91"/>
                    <a:pt x="61" y="103"/>
                    <a:pt x="42" y="95"/>
                  </a:cubicBezTo>
                  <a:cubicBezTo>
                    <a:pt x="27" y="88"/>
                    <a:pt x="18" y="72"/>
                    <a:pt x="14" y="56"/>
                  </a:cubicBezTo>
                  <a:cubicBezTo>
                    <a:pt x="11" y="43"/>
                    <a:pt x="9" y="19"/>
                    <a:pt x="27" y="19"/>
                  </a:cubicBezTo>
                  <a:cubicBezTo>
                    <a:pt x="34" y="18"/>
                    <a:pt x="41" y="23"/>
                    <a:pt x="46" y="30"/>
                  </a:cubicBezTo>
                  <a:cubicBezTo>
                    <a:pt x="39" y="39"/>
                    <a:pt x="36" y="50"/>
                    <a:pt x="36" y="61"/>
                  </a:cubicBezTo>
                  <a:cubicBezTo>
                    <a:pt x="36" y="69"/>
                    <a:pt x="38" y="86"/>
                    <a:pt x="48" y="89"/>
                  </a:cubicBezTo>
                  <a:cubicBezTo>
                    <a:pt x="76" y="95"/>
                    <a:pt x="71" y="45"/>
                    <a:pt x="59" y="32"/>
                  </a:cubicBezTo>
                  <a:cubicBezTo>
                    <a:pt x="62" y="28"/>
                    <a:pt x="66" y="24"/>
                    <a:pt x="70" y="21"/>
                  </a:cubicBezTo>
                  <a:cubicBezTo>
                    <a:pt x="78" y="15"/>
                    <a:pt x="91" y="11"/>
                    <a:pt x="98" y="21"/>
                  </a:cubicBezTo>
                  <a:cubicBezTo>
                    <a:pt x="108" y="35"/>
                    <a:pt x="97" y="62"/>
                    <a:pt x="89" y="75"/>
                  </a:cubicBezTo>
                  <a:close/>
                </a:path>
              </a:pathLst>
            </a:custGeom>
            <a:solidFill>
              <a:srgbClr val="3E25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264" name="组合 263"/>
          <p:cNvGrpSpPr/>
          <p:nvPr/>
        </p:nvGrpSpPr>
        <p:grpSpPr>
          <a:xfrm>
            <a:off x="2007264" y="324415"/>
            <a:ext cx="569913" cy="736600"/>
            <a:chOff x="3327401" y="2709863"/>
            <a:chExt cx="569913" cy="736600"/>
          </a:xfrm>
        </p:grpSpPr>
        <p:sp>
          <p:nvSpPr>
            <p:cNvPr id="133" name="Freeform 78"/>
            <p:cNvSpPr>
              <a:spLocks noEditPoints="1"/>
            </p:cNvSpPr>
            <p:nvPr/>
          </p:nvSpPr>
          <p:spPr bwMode="auto">
            <a:xfrm>
              <a:off x="3402013" y="2728913"/>
              <a:ext cx="450850" cy="630238"/>
            </a:xfrm>
            <a:custGeom>
              <a:avLst/>
              <a:gdLst>
                <a:gd name="T0" fmla="*/ 102 w 120"/>
                <a:gd name="T1" fmla="*/ 21 h 168"/>
                <a:gd name="T2" fmla="*/ 56 w 120"/>
                <a:gd name="T3" fmla="*/ 54 h 168"/>
                <a:gd name="T4" fmla="*/ 53 w 120"/>
                <a:gd name="T5" fmla="*/ 49 h 168"/>
                <a:gd name="T6" fmla="*/ 22 w 120"/>
                <a:gd name="T7" fmla="*/ 18 h 168"/>
                <a:gd name="T8" fmla="*/ 15 w 120"/>
                <a:gd name="T9" fmla="*/ 21 h 168"/>
                <a:gd name="T10" fmla="*/ 8 w 120"/>
                <a:gd name="T11" fmla="*/ 28 h 168"/>
                <a:gd name="T12" fmla="*/ 54 w 120"/>
                <a:gd name="T13" fmla="*/ 144 h 168"/>
                <a:gd name="T14" fmla="*/ 57 w 120"/>
                <a:gd name="T15" fmla="*/ 146 h 168"/>
                <a:gd name="T16" fmla="*/ 67 w 120"/>
                <a:gd name="T17" fmla="*/ 164 h 168"/>
                <a:gd name="T18" fmla="*/ 78 w 120"/>
                <a:gd name="T19" fmla="*/ 166 h 168"/>
                <a:gd name="T20" fmla="*/ 116 w 120"/>
                <a:gd name="T21" fmla="*/ 77 h 168"/>
                <a:gd name="T22" fmla="*/ 102 w 120"/>
                <a:gd name="T23" fmla="*/ 21 h 168"/>
                <a:gd name="T24" fmla="*/ 23 w 120"/>
                <a:gd name="T25" fmla="*/ 56 h 168"/>
                <a:gd name="T26" fmla="*/ 54 w 120"/>
                <a:gd name="T27" fmla="*/ 110 h 168"/>
                <a:gd name="T28" fmla="*/ 25 w 120"/>
                <a:gd name="T29" fmla="*/ 61 h 168"/>
                <a:gd name="T30" fmla="*/ 24 w 120"/>
                <a:gd name="T31" fmla="*/ 60 h 168"/>
                <a:gd name="T32" fmla="*/ 23 w 120"/>
                <a:gd name="T33" fmla="*/ 56 h 168"/>
                <a:gd name="T34" fmla="*/ 77 w 120"/>
                <a:gd name="T35" fmla="*/ 133 h 168"/>
                <a:gd name="T36" fmla="*/ 79 w 120"/>
                <a:gd name="T37" fmla="*/ 108 h 168"/>
                <a:gd name="T38" fmla="*/ 80 w 120"/>
                <a:gd name="T39" fmla="*/ 107 h 168"/>
                <a:gd name="T40" fmla="*/ 77 w 120"/>
                <a:gd name="T41" fmla="*/ 133 h 168"/>
                <a:gd name="T42" fmla="*/ 89 w 120"/>
                <a:gd name="T43" fmla="*/ 90 h 168"/>
                <a:gd name="T44" fmla="*/ 94 w 120"/>
                <a:gd name="T45" fmla="*/ 98 h 168"/>
                <a:gd name="T46" fmla="*/ 92 w 120"/>
                <a:gd name="T47" fmla="*/ 104 h 168"/>
                <a:gd name="T48" fmla="*/ 87 w 120"/>
                <a:gd name="T49" fmla="*/ 116 h 168"/>
                <a:gd name="T50" fmla="*/ 87 w 120"/>
                <a:gd name="T51" fmla="*/ 95 h 168"/>
                <a:gd name="T52" fmla="*/ 89 w 120"/>
                <a:gd name="T53" fmla="*/ 90 h 168"/>
                <a:gd name="T54" fmla="*/ 50 w 120"/>
                <a:gd name="T55" fmla="*/ 76 h 168"/>
                <a:gd name="T56" fmla="*/ 49 w 120"/>
                <a:gd name="T57" fmla="*/ 80 h 168"/>
                <a:gd name="T58" fmla="*/ 32 w 120"/>
                <a:gd name="T59" fmla="*/ 48 h 168"/>
                <a:gd name="T60" fmla="*/ 49 w 120"/>
                <a:gd name="T61" fmla="*/ 70 h 168"/>
                <a:gd name="T62" fmla="*/ 50 w 120"/>
                <a:gd name="T63" fmla="*/ 76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20" h="168">
                  <a:moveTo>
                    <a:pt x="102" y="21"/>
                  </a:moveTo>
                  <a:cubicBezTo>
                    <a:pt x="81" y="0"/>
                    <a:pt x="65" y="26"/>
                    <a:pt x="56" y="54"/>
                  </a:cubicBezTo>
                  <a:cubicBezTo>
                    <a:pt x="55" y="52"/>
                    <a:pt x="54" y="51"/>
                    <a:pt x="53" y="49"/>
                  </a:cubicBezTo>
                  <a:cubicBezTo>
                    <a:pt x="48" y="36"/>
                    <a:pt x="39" y="25"/>
                    <a:pt x="22" y="18"/>
                  </a:cubicBezTo>
                  <a:cubicBezTo>
                    <a:pt x="19" y="17"/>
                    <a:pt x="16" y="19"/>
                    <a:pt x="15" y="21"/>
                  </a:cubicBezTo>
                  <a:cubicBezTo>
                    <a:pt x="11" y="22"/>
                    <a:pt x="8" y="24"/>
                    <a:pt x="8" y="28"/>
                  </a:cubicBezTo>
                  <a:cubicBezTo>
                    <a:pt x="0" y="70"/>
                    <a:pt x="18" y="120"/>
                    <a:pt x="54" y="144"/>
                  </a:cubicBezTo>
                  <a:cubicBezTo>
                    <a:pt x="55" y="145"/>
                    <a:pt x="56" y="145"/>
                    <a:pt x="57" y="146"/>
                  </a:cubicBezTo>
                  <a:cubicBezTo>
                    <a:pt x="60" y="152"/>
                    <a:pt x="63" y="158"/>
                    <a:pt x="67" y="164"/>
                  </a:cubicBezTo>
                  <a:cubicBezTo>
                    <a:pt x="69" y="168"/>
                    <a:pt x="74" y="168"/>
                    <a:pt x="78" y="166"/>
                  </a:cubicBezTo>
                  <a:cubicBezTo>
                    <a:pt x="109" y="151"/>
                    <a:pt x="119" y="112"/>
                    <a:pt x="116" y="77"/>
                  </a:cubicBezTo>
                  <a:cubicBezTo>
                    <a:pt x="120" y="56"/>
                    <a:pt x="117" y="35"/>
                    <a:pt x="102" y="21"/>
                  </a:cubicBezTo>
                  <a:close/>
                  <a:moveTo>
                    <a:pt x="23" y="56"/>
                  </a:moveTo>
                  <a:cubicBezTo>
                    <a:pt x="32" y="74"/>
                    <a:pt x="46" y="91"/>
                    <a:pt x="54" y="110"/>
                  </a:cubicBezTo>
                  <a:cubicBezTo>
                    <a:pt x="44" y="93"/>
                    <a:pt x="34" y="77"/>
                    <a:pt x="25" y="61"/>
                  </a:cubicBezTo>
                  <a:cubicBezTo>
                    <a:pt x="24" y="61"/>
                    <a:pt x="24" y="60"/>
                    <a:pt x="24" y="60"/>
                  </a:cubicBezTo>
                  <a:cubicBezTo>
                    <a:pt x="24" y="59"/>
                    <a:pt x="23" y="57"/>
                    <a:pt x="23" y="56"/>
                  </a:cubicBezTo>
                  <a:close/>
                  <a:moveTo>
                    <a:pt x="77" y="133"/>
                  </a:moveTo>
                  <a:cubicBezTo>
                    <a:pt x="79" y="125"/>
                    <a:pt x="79" y="117"/>
                    <a:pt x="79" y="108"/>
                  </a:cubicBezTo>
                  <a:cubicBezTo>
                    <a:pt x="79" y="108"/>
                    <a:pt x="80" y="107"/>
                    <a:pt x="80" y="107"/>
                  </a:cubicBezTo>
                  <a:cubicBezTo>
                    <a:pt x="80" y="116"/>
                    <a:pt x="80" y="124"/>
                    <a:pt x="77" y="133"/>
                  </a:cubicBezTo>
                  <a:close/>
                  <a:moveTo>
                    <a:pt x="89" y="90"/>
                  </a:moveTo>
                  <a:cubicBezTo>
                    <a:pt x="88" y="94"/>
                    <a:pt x="90" y="97"/>
                    <a:pt x="94" y="98"/>
                  </a:cubicBezTo>
                  <a:cubicBezTo>
                    <a:pt x="93" y="100"/>
                    <a:pt x="93" y="102"/>
                    <a:pt x="92" y="104"/>
                  </a:cubicBezTo>
                  <a:cubicBezTo>
                    <a:pt x="91" y="108"/>
                    <a:pt x="89" y="112"/>
                    <a:pt x="87" y="116"/>
                  </a:cubicBezTo>
                  <a:cubicBezTo>
                    <a:pt x="87" y="109"/>
                    <a:pt x="87" y="102"/>
                    <a:pt x="87" y="95"/>
                  </a:cubicBezTo>
                  <a:cubicBezTo>
                    <a:pt x="87" y="93"/>
                    <a:pt x="88" y="91"/>
                    <a:pt x="89" y="90"/>
                  </a:cubicBezTo>
                  <a:close/>
                  <a:moveTo>
                    <a:pt x="50" y="76"/>
                  </a:moveTo>
                  <a:cubicBezTo>
                    <a:pt x="50" y="77"/>
                    <a:pt x="50" y="78"/>
                    <a:pt x="49" y="80"/>
                  </a:cubicBezTo>
                  <a:cubicBezTo>
                    <a:pt x="43" y="70"/>
                    <a:pt x="36" y="59"/>
                    <a:pt x="32" y="48"/>
                  </a:cubicBezTo>
                  <a:cubicBezTo>
                    <a:pt x="38" y="54"/>
                    <a:pt x="44" y="62"/>
                    <a:pt x="49" y="70"/>
                  </a:cubicBezTo>
                  <a:cubicBezTo>
                    <a:pt x="50" y="72"/>
                    <a:pt x="50" y="74"/>
                    <a:pt x="50" y="76"/>
                  </a:cubicBezTo>
                  <a:close/>
                </a:path>
              </a:pathLst>
            </a:custGeom>
            <a:solidFill>
              <a:srgbClr val="ADCA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4" name="Freeform 79"/>
            <p:cNvSpPr>
              <a:spLocks noEditPoints="1"/>
            </p:cNvSpPr>
            <p:nvPr/>
          </p:nvSpPr>
          <p:spPr bwMode="auto">
            <a:xfrm>
              <a:off x="3327401" y="2709863"/>
              <a:ext cx="569913" cy="736600"/>
            </a:xfrm>
            <a:custGeom>
              <a:avLst/>
              <a:gdLst>
                <a:gd name="T0" fmla="*/ 149 w 152"/>
                <a:gd name="T1" fmla="*/ 79 h 196"/>
                <a:gd name="T2" fmla="*/ 131 w 152"/>
                <a:gd name="T3" fmla="*/ 21 h 196"/>
                <a:gd name="T4" fmla="*/ 85 w 152"/>
                <a:gd name="T5" fmla="*/ 25 h 196"/>
                <a:gd name="T6" fmla="*/ 81 w 152"/>
                <a:gd name="T7" fmla="*/ 31 h 196"/>
                <a:gd name="T8" fmla="*/ 24 w 152"/>
                <a:gd name="T9" fmla="*/ 20 h 196"/>
                <a:gd name="T10" fmla="*/ 31 w 152"/>
                <a:gd name="T11" fmla="*/ 112 h 196"/>
                <a:gd name="T12" fmla="*/ 92 w 152"/>
                <a:gd name="T13" fmla="*/ 173 h 196"/>
                <a:gd name="T14" fmla="*/ 149 w 152"/>
                <a:gd name="T15" fmla="*/ 79 h 196"/>
                <a:gd name="T16" fmla="*/ 139 w 152"/>
                <a:gd name="T17" fmla="*/ 103 h 196"/>
                <a:gd name="T18" fmla="*/ 117 w 152"/>
                <a:gd name="T19" fmla="*/ 155 h 196"/>
                <a:gd name="T20" fmla="*/ 26 w 152"/>
                <a:gd name="T21" fmla="*/ 65 h 196"/>
                <a:gd name="T22" fmla="*/ 38 w 152"/>
                <a:gd name="T23" fmla="*/ 21 h 196"/>
                <a:gd name="T24" fmla="*/ 76 w 152"/>
                <a:gd name="T25" fmla="*/ 39 h 196"/>
                <a:gd name="T26" fmla="*/ 76 w 152"/>
                <a:gd name="T27" fmla="*/ 40 h 196"/>
                <a:gd name="T28" fmla="*/ 78 w 152"/>
                <a:gd name="T29" fmla="*/ 105 h 196"/>
                <a:gd name="T30" fmla="*/ 103 w 152"/>
                <a:gd name="T31" fmla="*/ 107 h 196"/>
                <a:gd name="T32" fmla="*/ 103 w 152"/>
                <a:gd name="T33" fmla="*/ 110 h 196"/>
                <a:gd name="T34" fmla="*/ 105 w 152"/>
                <a:gd name="T35" fmla="*/ 110 h 196"/>
                <a:gd name="T36" fmla="*/ 88 w 152"/>
                <a:gd name="T37" fmla="*/ 42 h 196"/>
                <a:gd name="T38" fmla="*/ 94 w 152"/>
                <a:gd name="T39" fmla="*/ 32 h 196"/>
                <a:gd name="T40" fmla="*/ 139 w 152"/>
                <a:gd name="T41" fmla="*/ 42 h 196"/>
                <a:gd name="T42" fmla="*/ 139 w 152"/>
                <a:gd name="T43" fmla="*/ 103 h 196"/>
                <a:gd name="T44" fmla="*/ 85 w 152"/>
                <a:gd name="T45" fmla="*/ 52 h 196"/>
                <a:gd name="T46" fmla="*/ 101 w 152"/>
                <a:gd name="T47" fmla="*/ 92 h 196"/>
                <a:gd name="T48" fmla="*/ 101 w 152"/>
                <a:gd name="T49" fmla="*/ 92 h 196"/>
                <a:gd name="T50" fmla="*/ 89 w 152"/>
                <a:gd name="T51" fmla="*/ 106 h 196"/>
                <a:gd name="T52" fmla="*/ 82 w 152"/>
                <a:gd name="T53" fmla="*/ 77 h 196"/>
                <a:gd name="T54" fmla="*/ 85 w 152"/>
                <a:gd name="T55" fmla="*/ 52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52" h="196">
                  <a:moveTo>
                    <a:pt x="149" y="79"/>
                  </a:moveTo>
                  <a:cubicBezTo>
                    <a:pt x="147" y="59"/>
                    <a:pt x="143" y="38"/>
                    <a:pt x="131" y="21"/>
                  </a:cubicBezTo>
                  <a:cubicBezTo>
                    <a:pt x="119" y="4"/>
                    <a:pt x="97" y="12"/>
                    <a:pt x="85" y="25"/>
                  </a:cubicBezTo>
                  <a:cubicBezTo>
                    <a:pt x="84" y="27"/>
                    <a:pt x="82" y="29"/>
                    <a:pt x="81" y="31"/>
                  </a:cubicBezTo>
                  <a:cubicBezTo>
                    <a:pt x="65" y="11"/>
                    <a:pt x="44" y="0"/>
                    <a:pt x="24" y="20"/>
                  </a:cubicBezTo>
                  <a:cubicBezTo>
                    <a:pt x="0" y="44"/>
                    <a:pt x="18" y="87"/>
                    <a:pt x="31" y="112"/>
                  </a:cubicBezTo>
                  <a:cubicBezTo>
                    <a:pt x="44" y="136"/>
                    <a:pt x="64" y="166"/>
                    <a:pt x="92" y="173"/>
                  </a:cubicBezTo>
                  <a:cubicBezTo>
                    <a:pt x="138" y="185"/>
                    <a:pt x="152" y="110"/>
                    <a:pt x="149" y="79"/>
                  </a:cubicBezTo>
                  <a:close/>
                  <a:moveTo>
                    <a:pt x="139" y="103"/>
                  </a:moveTo>
                  <a:cubicBezTo>
                    <a:pt x="136" y="121"/>
                    <a:pt x="130" y="141"/>
                    <a:pt x="117" y="155"/>
                  </a:cubicBezTo>
                  <a:cubicBezTo>
                    <a:pt x="79" y="196"/>
                    <a:pt x="32" y="89"/>
                    <a:pt x="26" y="65"/>
                  </a:cubicBezTo>
                  <a:cubicBezTo>
                    <a:pt x="23" y="49"/>
                    <a:pt x="24" y="31"/>
                    <a:pt x="38" y="21"/>
                  </a:cubicBezTo>
                  <a:cubicBezTo>
                    <a:pt x="52" y="11"/>
                    <a:pt x="68" y="29"/>
                    <a:pt x="76" y="39"/>
                  </a:cubicBezTo>
                  <a:cubicBezTo>
                    <a:pt x="76" y="39"/>
                    <a:pt x="76" y="39"/>
                    <a:pt x="76" y="40"/>
                  </a:cubicBezTo>
                  <a:cubicBezTo>
                    <a:pt x="68" y="60"/>
                    <a:pt x="69" y="87"/>
                    <a:pt x="78" y="105"/>
                  </a:cubicBezTo>
                  <a:cubicBezTo>
                    <a:pt x="85" y="120"/>
                    <a:pt x="98" y="118"/>
                    <a:pt x="103" y="107"/>
                  </a:cubicBezTo>
                  <a:cubicBezTo>
                    <a:pt x="103" y="108"/>
                    <a:pt x="103" y="109"/>
                    <a:pt x="103" y="110"/>
                  </a:cubicBezTo>
                  <a:cubicBezTo>
                    <a:pt x="103" y="111"/>
                    <a:pt x="104" y="111"/>
                    <a:pt x="105" y="110"/>
                  </a:cubicBezTo>
                  <a:cubicBezTo>
                    <a:pt x="110" y="94"/>
                    <a:pt x="103" y="64"/>
                    <a:pt x="88" y="42"/>
                  </a:cubicBezTo>
                  <a:cubicBezTo>
                    <a:pt x="90" y="38"/>
                    <a:pt x="92" y="35"/>
                    <a:pt x="94" y="32"/>
                  </a:cubicBezTo>
                  <a:cubicBezTo>
                    <a:pt x="109" y="8"/>
                    <a:pt x="133" y="22"/>
                    <a:pt x="139" y="42"/>
                  </a:cubicBezTo>
                  <a:cubicBezTo>
                    <a:pt x="145" y="62"/>
                    <a:pt x="142" y="84"/>
                    <a:pt x="139" y="103"/>
                  </a:cubicBezTo>
                  <a:close/>
                  <a:moveTo>
                    <a:pt x="85" y="52"/>
                  </a:moveTo>
                  <a:cubicBezTo>
                    <a:pt x="92" y="64"/>
                    <a:pt x="98" y="78"/>
                    <a:pt x="101" y="92"/>
                  </a:cubicBezTo>
                  <a:cubicBezTo>
                    <a:pt x="101" y="92"/>
                    <a:pt x="101" y="92"/>
                    <a:pt x="101" y="92"/>
                  </a:cubicBezTo>
                  <a:cubicBezTo>
                    <a:pt x="99" y="96"/>
                    <a:pt x="97" y="112"/>
                    <a:pt x="89" y="106"/>
                  </a:cubicBezTo>
                  <a:cubicBezTo>
                    <a:pt x="82" y="99"/>
                    <a:pt x="82" y="86"/>
                    <a:pt x="82" y="77"/>
                  </a:cubicBezTo>
                  <a:cubicBezTo>
                    <a:pt x="82" y="69"/>
                    <a:pt x="83" y="60"/>
                    <a:pt x="85" y="52"/>
                  </a:cubicBezTo>
                  <a:close/>
                </a:path>
              </a:pathLst>
            </a:custGeom>
            <a:solidFill>
              <a:srgbClr val="3E25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265" name="组合 264"/>
          <p:cNvGrpSpPr/>
          <p:nvPr/>
        </p:nvGrpSpPr>
        <p:grpSpPr>
          <a:xfrm>
            <a:off x="10268745" y="5042120"/>
            <a:ext cx="331788" cy="442913"/>
            <a:chOff x="3836988" y="2476501"/>
            <a:chExt cx="331788" cy="442913"/>
          </a:xfrm>
        </p:grpSpPr>
        <p:sp>
          <p:nvSpPr>
            <p:cNvPr id="135" name="Freeform 80"/>
            <p:cNvSpPr/>
            <p:nvPr/>
          </p:nvSpPr>
          <p:spPr bwMode="auto">
            <a:xfrm>
              <a:off x="3867151" y="2528888"/>
              <a:ext cx="266700" cy="334963"/>
            </a:xfrm>
            <a:custGeom>
              <a:avLst/>
              <a:gdLst>
                <a:gd name="T0" fmla="*/ 68 w 71"/>
                <a:gd name="T1" fmla="*/ 14 h 89"/>
                <a:gd name="T2" fmla="*/ 54 w 71"/>
                <a:gd name="T3" fmla="*/ 8 h 89"/>
                <a:gd name="T4" fmla="*/ 38 w 71"/>
                <a:gd name="T5" fmla="*/ 24 h 89"/>
                <a:gd name="T6" fmla="*/ 26 w 71"/>
                <a:gd name="T7" fmla="*/ 4 h 89"/>
                <a:gd name="T8" fmla="*/ 12 w 71"/>
                <a:gd name="T9" fmla="*/ 6 h 89"/>
                <a:gd name="T10" fmla="*/ 28 w 71"/>
                <a:gd name="T11" fmla="*/ 77 h 89"/>
                <a:gd name="T12" fmla="*/ 68 w 71"/>
                <a:gd name="T13" fmla="*/ 14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1" h="89">
                  <a:moveTo>
                    <a:pt x="68" y="14"/>
                  </a:moveTo>
                  <a:cubicBezTo>
                    <a:pt x="68" y="8"/>
                    <a:pt x="59" y="5"/>
                    <a:pt x="54" y="8"/>
                  </a:cubicBezTo>
                  <a:cubicBezTo>
                    <a:pt x="47" y="13"/>
                    <a:pt x="42" y="18"/>
                    <a:pt x="38" y="24"/>
                  </a:cubicBezTo>
                  <a:cubicBezTo>
                    <a:pt x="36" y="16"/>
                    <a:pt x="32" y="9"/>
                    <a:pt x="26" y="4"/>
                  </a:cubicBezTo>
                  <a:cubicBezTo>
                    <a:pt x="22" y="1"/>
                    <a:pt x="15" y="0"/>
                    <a:pt x="12" y="6"/>
                  </a:cubicBezTo>
                  <a:cubicBezTo>
                    <a:pt x="0" y="26"/>
                    <a:pt x="4" y="68"/>
                    <a:pt x="28" y="77"/>
                  </a:cubicBezTo>
                  <a:cubicBezTo>
                    <a:pt x="58" y="89"/>
                    <a:pt x="71" y="34"/>
                    <a:pt x="68" y="14"/>
                  </a:cubicBezTo>
                  <a:close/>
                </a:path>
              </a:pathLst>
            </a:custGeom>
            <a:solidFill>
              <a:srgbClr val="CDC7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6" name="Freeform 81"/>
            <p:cNvSpPr>
              <a:spLocks noEditPoints="1"/>
            </p:cNvSpPr>
            <p:nvPr/>
          </p:nvSpPr>
          <p:spPr bwMode="auto">
            <a:xfrm>
              <a:off x="3836988" y="2476501"/>
              <a:ext cx="331788" cy="442913"/>
            </a:xfrm>
            <a:custGeom>
              <a:avLst/>
              <a:gdLst>
                <a:gd name="T0" fmla="*/ 73 w 88"/>
                <a:gd name="T1" fmla="*/ 11 h 118"/>
                <a:gd name="T2" fmla="*/ 50 w 88"/>
                <a:gd name="T3" fmla="*/ 27 h 118"/>
                <a:gd name="T4" fmla="*/ 24 w 88"/>
                <a:gd name="T5" fmla="*/ 8 h 118"/>
                <a:gd name="T6" fmla="*/ 24 w 88"/>
                <a:gd name="T7" fmla="*/ 88 h 118"/>
                <a:gd name="T8" fmla="*/ 86 w 88"/>
                <a:gd name="T9" fmla="*/ 39 h 118"/>
                <a:gd name="T10" fmla="*/ 73 w 88"/>
                <a:gd name="T11" fmla="*/ 11 h 118"/>
                <a:gd name="T12" fmla="*/ 74 w 88"/>
                <a:gd name="T13" fmla="*/ 46 h 118"/>
                <a:gd name="T14" fmla="*/ 29 w 88"/>
                <a:gd name="T15" fmla="*/ 79 h 118"/>
                <a:gd name="T16" fmla="*/ 21 w 88"/>
                <a:gd name="T17" fmla="*/ 25 h 118"/>
                <a:gd name="T18" fmla="*/ 41 w 88"/>
                <a:gd name="T19" fmla="*/ 28 h 118"/>
                <a:gd name="T20" fmla="*/ 44 w 88"/>
                <a:gd name="T21" fmla="*/ 41 h 118"/>
                <a:gd name="T22" fmla="*/ 43 w 88"/>
                <a:gd name="T23" fmla="*/ 52 h 118"/>
                <a:gd name="T24" fmla="*/ 43 w 88"/>
                <a:gd name="T25" fmla="*/ 53 h 118"/>
                <a:gd name="T26" fmla="*/ 44 w 88"/>
                <a:gd name="T27" fmla="*/ 55 h 118"/>
                <a:gd name="T28" fmla="*/ 48 w 88"/>
                <a:gd name="T29" fmla="*/ 55 h 118"/>
                <a:gd name="T30" fmla="*/ 59 w 88"/>
                <a:gd name="T31" fmla="*/ 29 h 118"/>
                <a:gd name="T32" fmla="*/ 78 w 88"/>
                <a:gd name="T33" fmla="*/ 29 h 118"/>
                <a:gd name="T34" fmla="*/ 74 w 88"/>
                <a:gd name="T35" fmla="*/ 46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8" h="118">
                  <a:moveTo>
                    <a:pt x="73" y="11"/>
                  </a:moveTo>
                  <a:cubicBezTo>
                    <a:pt x="63" y="13"/>
                    <a:pt x="56" y="19"/>
                    <a:pt x="50" y="27"/>
                  </a:cubicBezTo>
                  <a:cubicBezTo>
                    <a:pt x="46" y="13"/>
                    <a:pt x="36" y="0"/>
                    <a:pt x="24" y="8"/>
                  </a:cubicBezTo>
                  <a:cubicBezTo>
                    <a:pt x="0" y="23"/>
                    <a:pt x="9" y="71"/>
                    <a:pt x="24" y="88"/>
                  </a:cubicBezTo>
                  <a:cubicBezTo>
                    <a:pt x="51" y="118"/>
                    <a:pt x="82" y="61"/>
                    <a:pt x="86" y="39"/>
                  </a:cubicBezTo>
                  <a:cubicBezTo>
                    <a:pt x="88" y="30"/>
                    <a:pt x="88" y="9"/>
                    <a:pt x="73" y="11"/>
                  </a:cubicBezTo>
                  <a:close/>
                  <a:moveTo>
                    <a:pt x="74" y="46"/>
                  </a:moveTo>
                  <a:cubicBezTo>
                    <a:pt x="69" y="61"/>
                    <a:pt x="45" y="104"/>
                    <a:pt x="29" y="79"/>
                  </a:cubicBezTo>
                  <a:cubicBezTo>
                    <a:pt x="19" y="64"/>
                    <a:pt x="17" y="41"/>
                    <a:pt x="21" y="25"/>
                  </a:cubicBezTo>
                  <a:cubicBezTo>
                    <a:pt x="25" y="9"/>
                    <a:pt x="38" y="17"/>
                    <a:pt x="41" y="28"/>
                  </a:cubicBezTo>
                  <a:cubicBezTo>
                    <a:pt x="43" y="32"/>
                    <a:pt x="44" y="37"/>
                    <a:pt x="44" y="41"/>
                  </a:cubicBezTo>
                  <a:cubicBezTo>
                    <a:pt x="43" y="45"/>
                    <a:pt x="43" y="48"/>
                    <a:pt x="43" y="52"/>
                  </a:cubicBezTo>
                  <a:cubicBezTo>
                    <a:pt x="43" y="52"/>
                    <a:pt x="43" y="53"/>
                    <a:pt x="43" y="53"/>
                  </a:cubicBezTo>
                  <a:cubicBezTo>
                    <a:pt x="42" y="54"/>
                    <a:pt x="43" y="55"/>
                    <a:pt x="44" y="55"/>
                  </a:cubicBezTo>
                  <a:cubicBezTo>
                    <a:pt x="46" y="56"/>
                    <a:pt x="47" y="56"/>
                    <a:pt x="48" y="55"/>
                  </a:cubicBezTo>
                  <a:cubicBezTo>
                    <a:pt x="54" y="48"/>
                    <a:pt x="55" y="38"/>
                    <a:pt x="59" y="29"/>
                  </a:cubicBezTo>
                  <a:cubicBezTo>
                    <a:pt x="63" y="22"/>
                    <a:pt x="78" y="15"/>
                    <a:pt x="78" y="29"/>
                  </a:cubicBezTo>
                  <a:cubicBezTo>
                    <a:pt x="78" y="35"/>
                    <a:pt x="76" y="40"/>
                    <a:pt x="74" y="46"/>
                  </a:cubicBezTo>
                  <a:close/>
                </a:path>
              </a:pathLst>
            </a:custGeom>
            <a:solidFill>
              <a:srgbClr val="3E25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262" name="组合 261"/>
          <p:cNvGrpSpPr/>
          <p:nvPr/>
        </p:nvGrpSpPr>
        <p:grpSpPr>
          <a:xfrm>
            <a:off x="10946782" y="2776867"/>
            <a:ext cx="1071543" cy="896322"/>
            <a:chOff x="7745413" y="2439988"/>
            <a:chExt cx="1262063" cy="1055688"/>
          </a:xfrm>
        </p:grpSpPr>
        <p:sp>
          <p:nvSpPr>
            <p:cNvPr id="137" name="Freeform 82"/>
            <p:cNvSpPr>
              <a:spLocks noEditPoints="1"/>
            </p:cNvSpPr>
            <p:nvPr/>
          </p:nvSpPr>
          <p:spPr bwMode="auto">
            <a:xfrm>
              <a:off x="7745413" y="2451101"/>
              <a:ext cx="909638" cy="1044575"/>
            </a:xfrm>
            <a:custGeom>
              <a:avLst/>
              <a:gdLst>
                <a:gd name="T0" fmla="*/ 208 w 242"/>
                <a:gd name="T1" fmla="*/ 54 h 278"/>
                <a:gd name="T2" fmla="*/ 183 w 242"/>
                <a:gd name="T3" fmla="*/ 33 h 278"/>
                <a:gd name="T4" fmla="*/ 182 w 242"/>
                <a:gd name="T5" fmla="*/ 33 h 278"/>
                <a:gd name="T6" fmla="*/ 180 w 242"/>
                <a:gd name="T7" fmla="*/ 32 h 278"/>
                <a:gd name="T8" fmla="*/ 178 w 242"/>
                <a:gd name="T9" fmla="*/ 31 h 278"/>
                <a:gd name="T10" fmla="*/ 4 w 242"/>
                <a:gd name="T11" fmla="*/ 116 h 278"/>
                <a:gd name="T12" fmla="*/ 11 w 242"/>
                <a:gd name="T13" fmla="*/ 179 h 278"/>
                <a:gd name="T14" fmla="*/ 67 w 242"/>
                <a:gd name="T15" fmla="*/ 247 h 278"/>
                <a:gd name="T16" fmla="*/ 213 w 242"/>
                <a:gd name="T17" fmla="*/ 223 h 278"/>
                <a:gd name="T18" fmla="*/ 242 w 242"/>
                <a:gd name="T19" fmla="*/ 119 h 278"/>
                <a:gd name="T20" fmla="*/ 208 w 242"/>
                <a:gd name="T21" fmla="*/ 54 h 278"/>
                <a:gd name="T22" fmla="*/ 33 w 242"/>
                <a:gd name="T23" fmla="*/ 166 h 278"/>
                <a:gd name="T24" fmla="*/ 112 w 242"/>
                <a:gd name="T25" fmla="*/ 48 h 278"/>
                <a:gd name="T26" fmla="*/ 181 w 242"/>
                <a:gd name="T27" fmla="*/ 61 h 278"/>
                <a:gd name="T28" fmla="*/ 189 w 242"/>
                <a:gd name="T29" fmla="*/ 68 h 278"/>
                <a:gd name="T30" fmla="*/ 195 w 242"/>
                <a:gd name="T31" fmla="*/ 78 h 278"/>
                <a:gd name="T32" fmla="*/ 210 w 242"/>
                <a:gd name="T33" fmla="*/ 119 h 278"/>
                <a:gd name="T34" fmla="*/ 143 w 242"/>
                <a:gd name="T35" fmla="*/ 224 h 278"/>
                <a:gd name="T36" fmla="*/ 35 w 242"/>
                <a:gd name="T37" fmla="*/ 173 h 278"/>
                <a:gd name="T38" fmla="*/ 33 w 242"/>
                <a:gd name="T39" fmla="*/ 166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42" h="278">
                  <a:moveTo>
                    <a:pt x="208" y="54"/>
                  </a:moveTo>
                  <a:cubicBezTo>
                    <a:pt x="201" y="45"/>
                    <a:pt x="193" y="38"/>
                    <a:pt x="183" y="33"/>
                  </a:cubicBezTo>
                  <a:cubicBezTo>
                    <a:pt x="182" y="33"/>
                    <a:pt x="182" y="33"/>
                    <a:pt x="182" y="33"/>
                  </a:cubicBezTo>
                  <a:cubicBezTo>
                    <a:pt x="181" y="32"/>
                    <a:pt x="181" y="32"/>
                    <a:pt x="180" y="32"/>
                  </a:cubicBezTo>
                  <a:cubicBezTo>
                    <a:pt x="180" y="32"/>
                    <a:pt x="179" y="31"/>
                    <a:pt x="178" y="31"/>
                  </a:cubicBezTo>
                  <a:cubicBezTo>
                    <a:pt x="108" y="0"/>
                    <a:pt x="19" y="35"/>
                    <a:pt x="4" y="116"/>
                  </a:cubicBezTo>
                  <a:cubicBezTo>
                    <a:pt x="0" y="139"/>
                    <a:pt x="3" y="160"/>
                    <a:pt x="11" y="179"/>
                  </a:cubicBezTo>
                  <a:cubicBezTo>
                    <a:pt x="20" y="207"/>
                    <a:pt x="39" y="230"/>
                    <a:pt x="67" y="247"/>
                  </a:cubicBezTo>
                  <a:cubicBezTo>
                    <a:pt x="117" y="278"/>
                    <a:pt x="176" y="267"/>
                    <a:pt x="213" y="223"/>
                  </a:cubicBezTo>
                  <a:cubicBezTo>
                    <a:pt x="237" y="194"/>
                    <a:pt x="241" y="156"/>
                    <a:pt x="242" y="119"/>
                  </a:cubicBezTo>
                  <a:cubicBezTo>
                    <a:pt x="242" y="95"/>
                    <a:pt x="236" y="54"/>
                    <a:pt x="208" y="54"/>
                  </a:cubicBezTo>
                  <a:close/>
                  <a:moveTo>
                    <a:pt x="33" y="166"/>
                  </a:moveTo>
                  <a:cubicBezTo>
                    <a:pt x="23" y="116"/>
                    <a:pt x="61" y="55"/>
                    <a:pt x="112" y="48"/>
                  </a:cubicBezTo>
                  <a:cubicBezTo>
                    <a:pt x="133" y="46"/>
                    <a:pt x="163" y="46"/>
                    <a:pt x="181" y="61"/>
                  </a:cubicBezTo>
                  <a:cubicBezTo>
                    <a:pt x="184" y="63"/>
                    <a:pt x="186" y="65"/>
                    <a:pt x="189" y="68"/>
                  </a:cubicBezTo>
                  <a:cubicBezTo>
                    <a:pt x="189" y="72"/>
                    <a:pt x="191" y="76"/>
                    <a:pt x="195" y="78"/>
                  </a:cubicBezTo>
                  <a:cubicBezTo>
                    <a:pt x="202" y="91"/>
                    <a:pt x="207" y="107"/>
                    <a:pt x="210" y="119"/>
                  </a:cubicBezTo>
                  <a:cubicBezTo>
                    <a:pt x="223" y="169"/>
                    <a:pt x="193" y="214"/>
                    <a:pt x="143" y="224"/>
                  </a:cubicBezTo>
                  <a:cubicBezTo>
                    <a:pt x="102" y="232"/>
                    <a:pt x="55" y="210"/>
                    <a:pt x="35" y="173"/>
                  </a:cubicBezTo>
                  <a:cubicBezTo>
                    <a:pt x="34" y="171"/>
                    <a:pt x="33" y="168"/>
                    <a:pt x="33" y="166"/>
                  </a:cubicBezTo>
                  <a:close/>
                </a:path>
              </a:pathLst>
            </a:custGeom>
            <a:solidFill>
              <a:srgbClr val="CDC7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8" name="Freeform 83"/>
            <p:cNvSpPr/>
            <p:nvPr/>
          </p:nvSpPr>
          <p:spPr bwMode="auto">
            <a:xfrm>
              <a:off x="8034338" y="2597151"/>
              <a:ext cx="444500" cy="879475"/>
            </a:xfrm>
            <a:custGeom>
              <a:avLst/>
              <a:gdLst>
                <a:gd name="T0" fmla="*/ 91 w 118"/>
                <a:gd name="T1" fmla="*/ 3 h 234"/>
                <a:gd name="T2" fmla="*/ 88 w 118"/>
                <a:gd name="T3" fmla="*/ 6 h 234"/>
                <a:gd name="T4" fmla="*/ 80 w 118"/>
                <a:gd name="T5" fmla="*/ 37 h 234"/>
                <a:gd name="T6" fmla="*/ 56 w 118"/>
                <a:gd name="T7" fmla="*/ 89 h 234"/>
                <a:gd name="T8" fmla="*/ 4 w 118"/>
                <a:gd name="T9" fmla="*/ 212 h 234"/>
                <a:gd name="T10" fmla="*/ 26 w 118"/>
                <a:gd name="T11" fmla="*/ 221 h 234"/>
                <a:gd name="T12" fmla="*/ 30 w 118"/>
                <a:gd name="T13" fmla="*/ 212 h 234"/>
                <a:gd name="T14" fmla="*/ 85 w 118"/>
                <a:gd name="T15" fmla="*/ 79 h 234"/>
                <a:gd name="T16" fmla="*/ 91 w 118"/>
                <a:gd name="T17" fmla="*/ 3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8" h="234">
                  <a:moveTo>
                    <a:pt x="91" y="3"/>
                  </a:moveTo>
                  <a:cubicBezTo>
                    <a:pt x="89" y="3"/>
                    <a:pt x="88" y="4"/>
                    <a:pt x="88" y="6"/>
                  </a:cubicBezTo>
                  <a:cubicBezTo>
                    <a:pt x="84" y="15"/>
                    <a:pt x="84" y="27"/>
                    <a:pt x="80" y="37"/>
                  </a:cubicBezTo>
                  <a:cubicBezTo>
                    <a:pt x="73" y="55"/>
                    <a:pt x="64" y="72"/>
                    <a:pt x="56" y="89"/>
                  </a:cubicBezTo>
                  <a:cubicBezTo>
                    <a:pt x="36" y="129"/>
                    <a:pt x="18" y="169"/>
                    <a:pt x="4" y="212"/>
                  </a:cubicBezTo>
                  <a:cubicBezTo>
                    <a:pt x="0" y="225"/>
                    <a:pt x="20" y="234"/>
                    <a:pt x="26" y="221"/>
                  </a:cubicBezTo>
                  <a:cubicBezTo>
                    <a:pt x="28" y="217"/>
                    <a:pt x="29" y="215"/>
                    <a:pt x="30" y="212"/>
                  </a:cubicBezTo>
                  <a:cubicBezTo>
                    <a:pt x="45" y="166"/>
                    <a:pt x="66" y="123"/>
                    <a:pt x="85" y="79"/>
                  </a:cubicBezTo>
                  <a:cubicBezTo>
                    <a:pt x="88" y="72"/>
                    <a:pt x="118" y="0"/>
                    <a:pt x="91" y="3"/>
                  </a:cubicBezTo>
                  <a:close/>
                </a:path>
              </a:pathLst>
            </a:custGeom>
            <a:solidFill>
              <a:srgbClr val="CDC7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9" name="Freeform 84"/>
            <p:cNvSpPr/>
            <p:nvPr/>
          </p:nvSpPr>
          <p:spPr bwMode="auto">
            <a:xfrm>
              <a:off x="7756526" y="2932113"/>
              <a:ext cx="728663" cy="476250"/>
            </a:xfrm>
            <a:custGeom>
              <a:avLst/>
              <a:gdLst>
                <a:gd name="T0" fmla="*/ 190 w 194"/>
                <a:gd name="T1" fmla="*/ 108 h 127"/>
                <a:gd name="T2" fmla="*/ 123 w 194"/>
                <a:gd name="T3" fmla="*/ 10 h 127"/>
                <a:gd name="T4" fmla="*/ 110 w 194"/>
                <a:gd name="T5" fmla="*/ 2 h 127"/>
                <a:gd name="T6" fmla="*/ 104 w 194"/>
                <a:gd name="T7" fmla="*/ 4 h 127"/>
                <a:gd name="T8" fmla="*/ 87 w 194"/>
                <a:gd name="T9" fmla="*/ 8 h 127"/>
                <a:gd name="T10" fmla="*/ 87 w 194"/>
                <a:gd name="T11" fmla="*/ 9 h 127"/>
                <a:gd name="T12" fmla="*/ 19 w 194"/>
                <a:gd name="T13" fmla="*/ 36 h 127"/>
                <a:gd name="T14" fmla="*/ 14 w 194"/>
                <a:gd name="T15" fmla="*/ 36 h 127"/>
                <a:gd name="T16" fmla="*/ 9 w 194"/>
                <a:gd name="T17" fmla="*/ 42 h 127"/>
                <a:gd name="T18" fmla="*/ 18 w 194"/>
                <a:gd name="T19" fmla="*/ 61 h 127"/>
                <a:gd name="T20" fmla="*/ 56 w 194"/>
                <a:gd name="T21" fmla="*/ 47 h 127"/>
                <a:gd name="T22" fmla="*/ 103 w 194"/>
                <a:gd name="T23" fmla="*/ 26 h 127"/>
                <a:gd name="T24" fmla="*/ 111 w 194"/>
                <a:gd name="T25" fmla="*/ 29 h 127"/>
                <a:gd name="T26" fmla="*/ 113 w 194"/>
                <a:gd name="T27" fmla="*/ 31 h 127"/>
                <a:gd name="T28" fmla="*/ 115 w 194"/>
                <a:gd name="T29" fmla="*/ 40 h 127"/>
                <a:gd name="T30" fmla="*/ 170 w 194"/>
                <a:gd name="T31" fmla="*/ 119 h 127"/>
                <a:gd name="T32" fmla="*/ 190 w 194"/>
                <a:gd name="T33" fmla="*/ 108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4" h="127">
                  <a:moveTo>
                    <a:pt x="190" y="108"/>
                  </a:moveTo>
                  <a:cubicBezTo>
                    <a:pt x="179" y="72"/>
                    <a:pt x="153" y="33"/>
                    <a:pt x="123" y="10"/>
                  </a:cubicBezTo>
                  <a:cubicBezTo>
                    <a:pt x="122" y="5"/>
                    <a:pt x="117" y="0"/>
                    <a:pt x="110" y="2"/>
                  </a:cubicBezTo>
                  <a:cubicBezTo>
                    <a:pt x="108" y="3"/>
                    <a:pt x="106" y="3"/>
                    <a:pt x="104" y="4"/>
                  </a:cubicBezTo>
                  <a:cubicBezTo>
                    <a:pt x="98" y="4"/>
                    <a:pt x="93" y="6"/>
                    <a:pt x="87" y="8"/>
                  </a:cubicBezTo>
                  <a:cubicBezTo>
                    <a:pt x="87" y="8"/>
                    <a:pt x="87" y="8"/>
                    <a:pt x="87" y="9"/>
                  </a:cubicBezTo>
                  <a:cubicBezTo>
                    <a:pt x="63" y="16"/>
                    <a:pt x="40" y="24"/>
                    <a:pt x="19" y="36"/>
                  </a:cubicBezTo>
                  <a:cubicBezTo>
                    <a:pt x="17" y="36"/>
                    <a:pt x="16" y="36"/>
                    <a:pt x="14" y="36"/>
                  </a:cubicBezTo>
                  <a:cubicBezTo>
                    <a:pt x="11" y="35"/>
                    <a:pt x="9" y="39"/>
                    <a:pt x="9" y="42"/>
                  </a:cubicBezTo>
                  <a:cubicBezTo>
                    <a:pt x="0" y="49"/>
                    <a:pt x="7" y="65"/>
                    <a:pt x="18" y="61"/>
                  </a:cubicBezTo>
                  <a:cubicBezTo>
                    <a:pt x="31" y="57"/>
                    <a:pt x="44" y="52"/>
                    <a:pt x="56" y="47"/>
                  </a:cubicBezTo>
                  <a:cubicBezTo>
                    <a:pt x="72" y="41"/>
                    <a:pt x="88" y="32"/>
                    <a:pt x="103" y="26"/>
                  </a:cubicBezTo>
                  <a:cubicBezTo>
                    <a:pt x="106" y="26"/>
                    <a:pt x="109" y="27"/>
                    <a:pt x="111" y="29"/>
                  </a:cubicBezTo>
                  <a:cubicBezTo>
                    <a:pt x="111" y="30"/>
                    <a:pt x="112" y="30"/>
                    <a:pt x="113" y="31"/>
                  </a:cubicBezTo>
                  <a:cubicBezTo>
                    <a:pt x="112" y="34"/>
                    <a:pt x="113" y="37"/>
                    <a:pt x="115" y="40"/>
                  </a:cubicBezTo>
                  <a:cubicBezTo>
                    <a:pt x="136" y="65"/>
                    <a:pt x="146" y="98"/>
                    <a:pt x="170" y="119"/>
                  </a:cubicBezTo>
                  <a:cubicBezTo>
                    <a:pt x="179" y="127"/>
                    <a:pt x="194" y="120"/>
                    <a:pt x="190" y="108"/>
                  </a:cubicBezTo>
                  <a:close/>
                </a:path>
              </a:pathLst>
            </a:custGeom>
            <a:solidFill>
              <a:srgbClr val="CDC7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0" name="Freeform 85"/>
            <p:cNvSpPr>
              <a:spLocks noEditPoints="1"/>
            </p:cNvSpPr>
            <p:nvPr/>
          </p:nvSpPr>
          <p:spPr bwMode="auto">
            <a:xfrm>
              <a:off x="7745413" y="2514601"/>
              <a:ext cx="950913" cy="950913"/>
            </a:xfrm>
            <a:custGeom>
              <a:avLst/>
              <a:gdLst>
                <a:gd name="T0" fmla="*/ 245 w 253"/>
                <a:gd name="T1" fmla="*/ 118 h 253"/>
                <a:gd name="T2" fmla="*/ 244 w 253"/>
                <a:gd name="T3" fmla="*/ 108 h 253"/>
                <a:gd name="T4" fmla="*/ 240 w 253"/>
                <a:gd name="T5" fmla="*/ 95 h 253"/>
                <a:gd name="T6" fmla="*/ 192 w 253"/>
                <a:gd name="T7" fmla="*/ 31 h 253"/>
                <a:gd name="T8" fmla="*/ 134 w 253"/>
                <a:gd name="T9" fmla="*/ 11 h 253"/>
                <a:gd name="T10" fmla="*/ 128 w 253"/>
                <a:gd name="T11" fmla="*/ 10 h 253"/>
                <a:gd name="T12" fmla="*/ 111 w 253"/>
                <a:gd name="T13" fmla="*/ 13 h 253"/>
                <a:gd name="T14" fmla="*/ 97 w 253"/>
                <a:gd name="T15" fmla="*/ 18 h 253"/>
                <a:gd name="T16" fmla="*/ 83 w 253"/>
                <a:gd name="T17" fmla="*/ 24 h 253"/>
                <a:gd name="T18" fmla="*/ 70 w 253"/>
                <a:gd name="T19" fmla="*/ 32 h 253"/>
                <a:gd name="T20" fmla="*/ 64 w 253"/>
                <a:gd name="T21" fmla="*/ 37 h 253"/>
                <a:gd name="T22" fmla="*/ 35 w 253"/>
                <a:gd name="T23" fmla="*/ 64 h 253"/>
                <a:gd name="T24" fmla="*/ 18 w 253"/>
                <a:gd name="T25" fmla="*/ 101 h 253"/>
                <a:gd name="T26" fmla="*/ 15 w 253"/>
                <a:gd name="T27" fmla="*/ 118 h 253"/>
                <a:gd name="T28" fmla="*/ 15 w 253"/>
                <a:gd name="T29" fmla="*/ 124 h 253"/>
                <a:gd name="T30" fmla="*/ 14 w 253"/>
                <a:gd name="T31" fmla="*/ 125 h 253"/>
                <a:gd name="T32" fmla="*/ 14 w 253"/>
                <a:gd name="T33" fmla="*/ 126 h 253"/>
                <a:gd name="T34" fmla="*/ 15 w 253"/>
                <a:gd name="T35" fmla="*/ 147 h 253"/>
                <a:gd name="T36" fmla="*/ 18 w 253"/>
                <a:gd name="T37" fmla="*/ 159 h 253"/>
                <a:gd name="T38" fmla="*/ 22 w 253"/>
                <a:gd name="T39" fmla="*/ 171 h 253"/>
                <a:gd name="T40" fmla="*/ 34 w 253"/>
                <a:gd name="T41" fmla="*/ 188 h 253"/>
                <a:gd name="T42" fmla="*/ 82 w 253"/>
                <a:gd name="T43" fmla="*/ 229 h 253"/>
                <a:gd name="T44" fmla="*/ 127 w 253"/>
                <a:gd name="T45" fmla="*/ 240 h 253"/>
                <a:gd name="T46" fmla="*/ 130 w 253"/>
                <a:gd name="T47" fmla="*/ 240 h 253"/>
                <a:gd name="T48" fmla="*/ 142 w 253"/>
                <a:gd name="T49" fmla="*/ 240 h 253"/>
                <a:gd name="T50" fmla="*/ 162 w 253"/>
                <a:gd name="T51" fmla="*/ 234 h 253"/>
                <a:gd name="T52" fmla="*/ 190 w 253"/>
                <a:gd name="T53" fmla="*/ 219 h 253"/>
                <a:gd name="T54" fmla="*/ 240 w 253"/>
                <a:gd name="T55" fmla="*/ 157 h 253"/>
                <a:gd name="T56" fmla="*/ 243 w 253"/>
                <a:gd name="T57" fmla="*/ 144 h 253"/>
                <a:gd name="T58" fmla="*/ 245 w 253"/>
                <a:gd name="T59" fmla="*/ 126 h 253"/>
                <a:gd name="T60" fmla="*/ 253 w 253"/>
                <a:gd name="T61" fmla="*/ 135 h 253"/>
                <a:gd name="T62" fmla="*/ 252 w 253"/>
                <a:gd name="T63" fmla="*/ 145 h 253"/>
                <a:gd name="T64" fmla="*/ 249 w 253"/>
                <a:gd name="T65" fmla="*/ 159 h 253"/>
                <a:gd name="T66" fmla="*/ 201 w 253"/>
                <a:gd name="T67" fmla="*/ 234 h 253"/>
                <a:gd name="T68" fmla="*/ 166 w 253"/>
                <a:gd name="T69" fmla="*/ 249 h 253"/>
                <a:gd name="T70" fmla="*/ 151 w 253"/>
                <a:gd name="T71" fmla="*/ 251 h 253"/>
                <a:gd name="T72" fmla="*/ 135 w 253"/>
                <a:gd name="T73" fmla="*/ 253 h 253"/>
                <a:gd name="T74" fmla="*/ 129 w 253"/>
                <a:gd name="T75" fmla="*/ 253 h 253"/>
                <a:gd name="T76" fmla="*/ 128 w 253"/>
                <a:gd name="T77" fmla="*/ 253 h 253"/>
                <a:gd name="T78" fmla="*/ 126 w 253"/>
                <a:gd name="T79" fmla="*/ 253 h 253"/>
                <a:gd name="T80" fmla="*/ 76 w 253"/>
                <a:gd name="T81" fmla="*/ 243 h 253"/>
                <a:gd name="T82" fmla="*/ 21 w 253"/>
                <a:gd name="T83" fmla="*/ 197 h 253"/>
                <a:gd name="T84" fmla="*/ 15 w 253"/>
                <a:gd name="T85" fmla="*/ 184 h 253"/>
                <a:gd name="T86" fmla="*/ 11 w 253"/>
                <a:gd name="T87" fmla="*/ 171 h 253"/>
                <a:gd name="T88" fmla="*/ 1 w 253"/>
                <a:gd name="T89" fmla="*/ 126 h 253"/>
                <a:gd name="T90" fmla="*/ 1 w 253"/>
                <a:gd name="T91" fmla="*/ 107 h 253"/>
                <a:gd name="T92" fmla="*/ 21 w 253"/>
                <a:gd name="T93" fmla="*/ 54 h 253"/>
                <a:gd name="T94" fmla="*/ 29 w 253"/>
                <a:gd name="T95" fmla="*/ 43 h 253"/>
                <a:gd name="T96" fmla="*/ 38 w 253"/>
                <a:gd name="T97" fmla="*/ 32 h 253"/>
                <a:gd name="T98" fmla="*/ 75 w 253"/>
                <a:gd name="T99" fmla="*/ 7 h 253"/>
                <a:gd name="T100" fmla="*/ 126 w 253"/>
                <a:gd name="T101" fmla="*/ 0 h 253"/>
                <a:gd name="T102" fmla="*/ 131 w 253"/>
                <a:gd name="T103" fmla="*/ 0 h 253"/>
                <a:gd name="T104" fmla="*/ 143 w 253"/>
                <a:gd name="T105" fmla="*/ 1 h 253"/>
                <a:gd name="T106" fmla="*/ 166 w 253"/>
                <a:gd name="T107" fmla="*/ 5 h 253"/>
                <a:gd name="T108" fmla="*/ 199 w 253"/>
                <a:gd name="T109" fmla="*/ 20 h 253"/>
                <a:gd name="T110" fmla="*/ 249 w 253"/>
                <a:gd name="T111" fmla="*/ 93 h 253"/>
                <a:gd name="T112" fmla="*/ 251 w 253"/>
                <a:gd name="T113" fmla="*/ 107 h 253"/>
                <a:gd name="T114" fmla="*/ 253 w 253"/>
                <a:gd name="T115" fmla="*/ 117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53" h="253">
                  <a:moveTo>
                    <a:pt x="245" y="126"/>
                  </a:moveTo>
                  <a:cubicBezTo>
                    <a:pt x="245" y="126"/>
                    <a:pt x="245" y="123"/>
                    <a:pt x="245" y="118"/>
                  </a:cubicBezTo>
                  <a:cubicBezTo>
                    <a:pt x="245" y="116"/>
                    <a:pt x="245" y="115"/>
                    <a:pt x="245" y="113"/>
                  </a:cubicBezTo>
                  <a:cubicBezTo>
                    <a:pt x="244" y="111"/>
                    <a:pt x="244" y="110"/>
                    <a:pt x="244" y="108"/>
                  </a:cubicBezTo>
                  <a:cubicBezTo>
                    <a:pt x="243" y="106"/>
                    <a:pt x="243" y="104"/>
                    <a:pt x="242" y="102"/>
                  </a:cubicBezTo>
                  <a:cubicBezTo>
                    <a:pt x="242" y="100"/>
                    <a:pt x="241" y="97"/>
                    <a:pt x="240" y="95"/>
                  </a:cubicBezTo>
                  <a:cubicBezTo>
                    <a:pt x="237" y="85"/>
                    <a:pt x="232" y="74"/>
                    <a:pt x="224" y="63"/>
                  </a:cubicBezTo>
                  <a:cubicBezTo>
                    <a:pt x="216" y="52"/>
                    <a:pt x="206" y="41"/>
                    <a:pt x="192" y="31"/>
                  </a:cubicBezTo>
                  <a:cubicBezTo>
                    <a:pt x="178" y="21"/>
                    <a:pt x="161" y="13"/>
                    <a:pt x="141" y="11"/>
                  </a:cubicBezTo>
                  <a:cubicBezTo>
                    <a:pt x="139" y="11"/>
                    <a:pt x="137" y="11"/>
                    <a:pt x="134" y="11"/>
                  </a:cubicBezTo>
                  <a:cubicBezTo>
                    <a:pt x="130" y="11"/>
                    <a:pt x="130" y="11"/>
                    <a:pt x="130" y="11"/>
                  </a:cubicBezTo>
                  <a:cubicBezTo>
                    <a:pt x="128" y="10"/>
                    <a:pt x="128" y="10"/>
                    <a:pt x="128" y="10"/>
                  </a:cubicBezTo>
                  <a:cubicBezTo>
                    <a:pt x="127" y="11"/>
                    <a:pt x="127" y="11"/>
                    <a:pt x="127" y="11"/>
                  </a:cubicBezTo>
                  <a:cubicBezTo>
                    <a:pt x="122" y="11"/>
                    <a:pt x="116" y="11"/>
                    <a:pt x="111" y="13"/>
                  </a:cubicBezTo>
                  <a:cubicBezTo>
                    <a:pt x="109" y="13"/>
                    <a:pt x="107" y="14"/>
                    <a:pt x="104" y="15"/>
                  </a:cubicBezTo>
                  <a:cubicBezTo>
                    <a:pt x="102" y="16"/>
                    <a:pt x="100" y="17"/>
                    <a:pt x="97" y="18"/>
                  </a:cubicBezTo>
                  <a:cubicBezTo>
                    <a:pt x="95" y="18"/>
                    <a:pt x="92" y="20"/>
                    <a:pt x="90" y="21"/>
                  </a:cubicBezTo>
                  <a:cubicBezTo>
                    <a:pt x="88" y="22"/>
                    <a:pt x="85" y="23"/>
                    <a:pt x="83" y="24"/>
                  </a:cubicBezTo>
                  <a:cubicBezTo>
                    <a:pt x="81" y="26"/>
                    <a:pt x="79" y="27"/>
                    <a:pt x="77" y="28"/>
                  </a:cubicBezTo>
                  <a:cubicBezTo>
                    <a:pt x="74" y="29"/>
                    <a:pt x="72" y="31"/>
                    <a:pt x="70" y="32"/>
                  </a:cubicBezTo>
                  <a:cubicBezTo>
                    <a:pt x="67" y="34"/>
                    <a:pt x="67" y="34"/>
                    <a:pt x="67" y="34"/>
                  </a:cubicBezTo>
                  <a:cubicBezTo>
                    <a:pt x="64" y="37"/>
                    <a:pt x="64" y="37"/>
                    <a:pt x="64" y="37"/>
                  </a:cubicBezTo>
                  <a:cubicBezTo>
                    <a:pt x="61" y="38"/>
                    <a:pt x="59" y="39"/>
                    <a:pt x="57" y="41"/>
                  </a:cubicBezTo>
                  <a:cubicBezTo>
                    <a:pt x="49" y="47"/>
                    <a:pt x="41" y="55"/>
                    <a:pt x="35" y="64"/>
                  </a:cubicBezTo>
                  <a:cubicBezTo>
                    <a:pt x="29" y="73"/>
                    <a:pt x="24" y="83"/>
                    <a:pt x="20" y="93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17" y="104"/>
                    <a:pt x="17" y="107"/>
                    <a:pt x="17" y="109"/>
                  </a:cubicBezTo>
                  <a:cubicBezTo>
                    <a:pt x="16" y="112"/>
                    <a:pt x="15" y="115"/>
                    <a:pt x="15" y="118"/>
                  </a:cubicBezTo>
                  <a:cubicBezTo>
                    <a:pt x="15" y="122"/>
                    <a:pt x="15" y="122"/>
                    <a:pt x="15" y="122"/>
                  </a:cubicBezTo>
                  <a:cubicBezTo>
                    <a:pt x="15" y="124"/>
                    <a:pt x="15" y="124"/>
                    <a:pt x="15" y="124"/>
                  </a:cubicBezTo>
                  <a:cubicBezTo>
                    <a:pt x="15" y="125"/>
                    <a:pt x="15" y="125"/>
                    <a:pt x="15" y="125"/>
                  </a:cubicBezTo>
                  <a:cubicBezTo>
                    <a:pt x="14" y="125"/>
                    <a:pt x="14" y="125"/>
                    <a:pt x="14" y="125"/>
                  </a:cubicBezTo>
                  <a:cubicBezTo>
                    <a:pt x="14" y="126"/>
                    <a:pt x="14" y="126"/>
                    <a:pt x="14" y="126"/>
                  </a:cubicBezTo>
                  <a:cubicBezTo>
                    <a:pt x="14" y="126"/>
                    <a:pt x="14" y="126"/>
                    <a:pt x="14" y="126"/>
                  </a:cubicBezTo>
                  <a:cubicBezTo>
                    <a:pt x="14" y="131"/>
                    <a:pt x="14" y="138"/>
                    <a:pt x="15" y="143"/>
                  </a:cubicBezTo>
                  <a:cubicBezTo>
                    <a:pt x="15" y="147"/>
                    <a:pt x="15" y="147"/>
                    <a:pt x="15" y="147"/>
                  </a:cubicBezTo>
                  <a:cubicBezTo>
                    <a:pt x="15" y="148"/>
                    <a:pt x="16" y="150"/>
                    <a:pt x="16" y="151"/>
                  </a:cubicBezTo>
                  <a:cubicBezTo>
                    <a:pt x="17" y="154"/>
                    <a:pt x="17" y="157"/>
                    <a:pt x="18" y="159"/>
                  </a:cubicBezTo>
                  <a:cubicBezTo>
                    <a:pt x="19" y="162"/>
                    <a:pt x="20" y="165"/>
                    <a:pt x="21" y="167"/>
                  </a:cubicBezTo>
                  <a:cubicBezTo>
                    <a:pt x="21" y="169"/>
                    <a:pt x="22" y="170"/>
                    <a:pt x="22" y="171"/>
                  </a:cubicBezTo>
                  <a:cubicBezTo>
                    <a:pt x="25" y="175"/>
                    <a:pt x="25" y="175"/>
                    <a:pt x="25" y="175"/>
                  </a:cubicBezTo>
                  <a:cubicBezTo>
                    <a:pt x="27" y="180"/>
                    <a:pt x="31" y="184"/>
                    <a:pt x="34" y="188"/>
                  </a:cubicBezTo>
                  <a:cubicBezTo>
                    <a:pt x="42" y="196"/>
                    <a:pt x="48" y="205"/>
                    <a:pt x="56" y="212"/>
                  </a:cubicBezTo>
                  <a:cubicBezTo>
                    <a:pt x="64" y="219"/>
                    <a:pt x="73" y="225"/>
                    <a:pt x="82" y="229"/>
                  </a:cubicBezTo>
                  <a:cubicBezTo>
                    <a:pt x="92" y="234"/>
                    <a:pt x="102" y="237"/>
                    <a:pt x="112" y="239"/>
                  </a:cubicBezTo>
                  <a:cubicBezTo>
                    <a:pt x="117" y="240"/>
                    <a:pt x="122" y="240"/>
                    <a:pt x="127" y="240"/>
                  </a:cubicBezTo>
                  <a:cubicBezTo>
                    <a:pt x="128" y="240"/>
                    <a:pt x="128" y="240"/>
                    <a:pt x="128" y="240"/>
                  </a:cubicBezTo>
                  <a:cubicBezTo>
                    <a:pt x="130" y="240"/>
                    <a:pt x="130" y="240"/>
                    <a:pt x="130" y="240"/>
                  </a:cubicBezTo>
                  <a:cubicBezTo>
                    <a:pt x="134" y="240"/>
                    <a:pt x="134" y="240"/>
                    <a:pt x="134" y="240"/>
                  </a:cubicBezTo>
                  <a:cubicBezTo>
                    <a:pt x="137" y="240"/>
                    <a:pt x="139" y="240"/>
                    <a:pt x="142" y="240"/>
                  </a:cubicBezTo>
                  <a:cubicBezTo>
                    <a:pt x="146" y="239"/>
                    <a:pt x="151" y="238"/>
                    <a:pt x="155" y="236"/>
                  </a:cubicBezTo>
                  <a:cubicBezTo>
                    <a:pt x="157" y="236"/>
                    <a:pt x="160" y="235"/>
                    <a:pt x="162" y="234"/>
                  </a:cubicBezTo>
                  <a:cubicBezTo>
                    <a:pt x="164" y="233"/>
                    <a:pt x="166" y="232"/>
                    <a:pt x="168" y="231"/>
                  </a:cubicBezTo>
                  <a:cubicBezTo>
                    <a:pt x="176" y="228"/>
                    <a:pt x="183" y="223"/>
                    <a:pt x="190" y="219"/>
                  </a:cubicBezTo>
                  <a:cubicBezTo>
                    <a:pt x="204" y="210"/>
                    <a:pt x="215" y="199"/>
                    <a:pt x="223" y="188"/>
                  </a:cubicBezTo>
                  <a:cubicBezTo>
                    <a:pt x="231" y="177"/>
                    <a:pt x="236" y="166"/>
                    <a:pt x="240" y="157"/>
                  </a:cubicBezTo>
                  <a:cubicBezTo>
                    <a:pt x="241" y="154"/>
                    <a:pt x="241" y="152"/>
                    <a:pt x="242" y="150"/>
                  </a:cubicBezTo>
                  <a:cubicBezTo>
                    <a:pt x="242" y="148"/>
                    <a:pt x="243" y="146"/>
                    <a:pt x="243" y="144"/>
                  </a:cubicBezTo>
                  <a:cubicBezTo>
                    <a:pt x="244" y="140"/>
                    <a:pt x="245" y="137"/>
                    <a:pt x="245" y="134"/>
                  </a:cubicBezTo>
                  <a:cubicBezTo>
                    <a:pt x="245" y="129"/>
                    <a:pt x="245" y="126"/>
                    <a:pt x="245" y="126"/>
                  </a:cubicBezTo>
                  <a:close/>
                  <a:moveTo>
                    <a:pt x="253" y="126"/>
                  </a:moveTo>
                  <a:cubicBezTo>
                    <a:pt x="253" y="126"/>
                    <a:pt x="253" y="129"/>
                    <a:pt x="253" y="135"/>
                  </a:cubicBezTo>
                  <a:cubicBezTo>
                    <a:pt x="253" y="136"/>
                    <a:pt x="253" y="138"/>
                    <a:pt x="253" y="140"/>
                  </a:cubicBezTo>
                  <a:cubicBezTo>
                    <a:pt x="252" y="141"/>
                    <a:pt x="252" y="143"/>
                    <a:pt x="252" y="145"/>
                  </a:cubicBezTo>
                  <a:cubicBezTo>
                    <a:pt x="252" y="147"/>
                    <a:pt x="251" y="150"/>
                    <a:pt x="251" y="152"/>
                  </a:cubicBezTo>
                  <a:cubicBezTo>
                    <a:pt x="251" y="154"/>
                    <a:pt x="250" y="157"/>
                    <a:pt x="249" y="159"/>
                  </a:cubicBezTo>
                  <a:cubicBezTo>
                    <a:pt x="247" y="170"/>
                    <a:pt x="243" y="183"/>
                    <a:pt x="236" y="196"/>
                  </a:cubicBezTo>
                  <a:cubicBezTo>
                    <a:pt x="228" y="210"/>
                    <a:pt x="217" y="223"/>
                    <a:pt x="201" y="234"/>
                  </a:cubicBezTo>
                  <a:cubicBezTo>
                    <a:pt x="193" y="239"/>
                    <a:pt x="184" y="244"/>
                    <a:pt x="174" y="246"/>
                  </a:cubicBezTo>
                  <a:cubicBezTo>
                    <a:pt x="171" y="247"/>
                    <a:pt x="169" y="248"/>
                    <a:pt x="166" y="249"/>
                  </a:cubicBezTo>
                  <a:cubicBezTo>
                    <a:pt x="164" y="249"/>
                    <a:pt x="161" y="249"/>
                    <a:pt x="158" y="250"/>
                  </a:cubicBezTo>
                  <a:cubicBezTo>
                    <a:pt x="156" y="251"/>
                    <a:pt x="153" y="251"/>
                    <a:pt x="151" y="251"/>
                  </a:cubicBezTo>
                  <a:cubicBezTo>
                    <a:pt x="148" y="252"/>
                    <a:pt x="145" y="252"/>
                    <a:pt x="142" y="252"/>
                  </a:cubicBezTo>
                  <a:cubicBezTo>
                    <a:pt x="140" y="253"/>
                    <a:pt x="137" y="253"/>
                    <a:pt x="135" y="253"/>
                  </a:cubicBezTo>
                  <a:cubicBezTo>
                    <a:pt x="131" y="253"/>
                    <a:pt x="131" y="253"/>
                    <a:pt x="131" y="253"/>
                  </a:cubicBezTo>
                  <a:cubicBezTo>
                    <a:pt x="129" y="253"/>
                    <a:pt x="129" y="253"/>
                    <a:pt x="129" y="253"/>
                  </a:cubicBezTo>
                  <a:cubicBezTo>
                    <a:pt x="128" y="253"/>
                    <a:pt x="128" y="253"/>
                    <a:pt x="128" y="253"/>
                  </a:cubicBezTo>
                  <a:cubicBezTo>
                    <a:pt x="128" y="253"/>
                    <a:pt x="128" y="253"/>
                    <a:pt x="128" y="253"/>
                  </a:cubicBezTo>
                  <a:cubicBezTo>
                    <a:pt x="127" y="253"/>
                    <a:pt x="127" y="253"/>
                    <a:pt x="127" y="253"/>
                  </a:cubicBezTo>
                  <a:cubicBezTo>
                    <a:pt x="126" y="253"/>
                    <a:pt x="126" y="253"/>
                    <a:pt x="126" y="253"/>
                  </a:cubicBezTo>
                  <a:cubicBezTo>
                    <a:pt x="121" y="253"/>
                    <a:pt x="115" y="253"/>
                    <a:pt x="110" y="252"/>
                  </a:cubicBezTo>
                  <a:cubicBezTo>
                    <a:pt x="99" y="251"/>
                    <a:pt x="87" y="248"/>
                    <a:pt x="76" y="243"/>
                  </a:cubicBezTo>
                  <a:cubicBezTo>
                    <a:pt x="65" y="239"/>
                    <a:pt x="55" y="232"/>
                    <a:pt x="45" y="225"/>
                  </a:cubicBezTo>
                  <a:cubicBezTo>
                    <a:pt x="36" y="218"/>
                    <a:pt x="27" y="208"/>
                    <a:pt x="21" y="197"/>
                  </a:cubicBezTo>
                  <a:cubicBezTo>
                    <a:pt x="17" y="189"/>
                    <a:pt x="17" y="189"/>
                    <a:pt x="17" y="189"/>
                  </a:cubicBezTo>
                  <a:cubicBezTo>
                    <a:pt x="16" y="187"/>
                    <a:pt x="16" y="186"/>
                    <a:pt x="15" y="184"/>
                  </a:cubicBezTo>
                  <a:cubicBezTo>
                    <a:pt x="14" y="180"/>
                    <a:pt x="14" y="180"/>
                    <a:pt x="14" y="180"/>
                  </a:cubicBezTo>
                  <a:cubicBezTo>
                    <a:pt x="13" y="177"/>
                    <a:pt x="11" y="174"/>
                    <a:pt x="11" y="171"/>
                  </a:cubicBezTo>
                  <a:cubicBezTo>
                    <a:pt x="10" y="168"/>
                    <a:pt x="8" y="166"/>
                    <a:pt x="8" y="163"/>
                  </a:cubicBezTo>
                  <a:cubicBezTo>
                    <a:pt x="4" y="151"/>
                    <a:pt x="2" y="138"/>
                    <a:pt x="1" y="126"/>
                  </a:cubicBezTo>
                  <a:cubicBezTo>
                    <a:pt x="1" y="117"/>
                    <a:pt x="1" y="117"/>
                    <a:pt x="1" y="117"/>
                  </a:cubicBezTo>
                  <a:cubicBezTo>
                    <a:pt x="0" y="113"/>
                    <a:pt x="1" y="110"/>
                    <a:pt x="1" y="107"/>
                  </a:cubicBezTo>
                  <a:cubicBezTo>
                    <a:pt x="2" y="101"/>
                    <a:pt x="4" y="95"/>
                    <a:pt x="5" y="89"/>
                  </a:cubicBezTo>
                  <a:cubicBezTo>
                    <a:pt x="9" y="77"/>
                    <a:pt x="14" y="65"/>
                    <a:pt x="21" y="54"/>
                  </a:cubicBezTo>
                  <a:cubicBezTo>
                    <a:pt x="22" y="52"/>
                    <a:pt x="24" y="49"/>
                    <a:pt x="26" y="47"/>
                  </a:cubicBezTo>
                  <a:cubicBezTo>
                    <a:pt x="27" y="46"/>
                    <a:pt x="28" y="44"/>
                    <a:pt x="29" y="43"/>
                  </a:cubicBezTo>
                  <a:cubicBezTo>
                    <a:pt x="32" y="40"/>
                    <a:pt x="32" y="40"/>
                    <a:pt x="32" y="40"/>
                  </a:cubicBezTo>
                  <a:cubicBezTo>
                    <a:pt x="34" y="37"/>
                    <a:pt x="36" y="35"/>
                    <a:pt x="38" y="32"/>
                  </a:cubicBezTo>
                  <a:cubicBezTo>
                    <a:pt x="44" y="26"/>
                    <a:pt x="44" y="26"/>
                    <a:pt x="44" y="26"/>
                  </a:cubicBezTo>
                  <a:cubicBezTo>
                    <a:pt x="54" y="18"/>
                    <a:pt x="64" y="11"/>
                    <a:pt x="75" y="7"/>
                  </a:cubicBezTo>
                  <a:cubicBezTo>
                    <a:pt x="87" y="3"/>
                    <a:pt x="98" y="1"/>
                    <a:pt x="110" y="0"/>
                  </a:cubicBezTo>
                  <a:cubicBezTo>
                    <a:pt x="116" y="0"/>
                    <a:pt x="121" y="0"/>
                    <a:pt x="126" y="0"/>
                  </a:cubicBezTo>
                  <a:cubicBezTo>
                    <a:pt x="128" y="0"/>
                    <a:pt x="128" y="0"/>
                    <a:pt x="128" y="0"/>
                  </a:cubicBezTo>
                  <a:cubicBezTo>
                    <a:pt x="131" y="0"/>
                    <a:pt x="131" y="0"/>
                    <a:pt x="131" y="0"/>
                  </a:cubicBezTo>
                  <a:cubicBezTo>
                    <a:pt x="135" y="0"/>
                    <a:pt x="135" y="0"/>
                    <a:pt x="135" y="0"/>
                  </a:cubicBezTo>
                  <a:cubicBezTo>
                    <a:pt x="137" y="0"/>
                    <a:pt x="140" y="0"/>
                    <a:pt x="143" y="1"/>
                  </a:cubicBezTo>
                  <a:cubicBezTo>
                    <a:pt x="148" y="2"/>
                    <a:pt x="153" y="2"/>
                    <a:pt x="158" y="4"/>
                  </a:cubicBezTo>
                  <a:cubicBezTo>
                    <a:pt x="161" y="4"/>
                    <a:pt x="163" y="5"/>
                    <a:pt x="166" y="5"/>
                  </a:cubicBezTo>
                  <a:cubicBezTo>
                    <a:pt x="168" y="6"/>
                    <a:pt x="170" y="7"/>
                    <a:pt x="173" y="8"/>
                  </a:cubicBezTo>
                  <a:cubicBezTo>
                    <a:pt x="182" y="11"/>
                    <a:pt x="191" y="15"/>
                    <a:pt x="199" y="20"/>
                  </a:cubicBezTo>
                  <a:cubicBezTo>
                    <a:pt x="215" y="30"/>
                    <a:pt x="227" y="43"/>
                    <a:pt x="235" y="56"/>
                  </a:cubicBezTo>
                  <a:cubicBezTo>
                    <a:pt x="243" y="69"/>
                    <a:pt x="247" y="82"/>
                    <a:pt x="249" y="93"/>
                  </a:cubicBezTo>
                  <a:cubicBezTo>
                    <a:pt x="250" y="95"/>
                    <a:pt x="250" y="98"/>
                    <a:pt x="251" y="100"/>
                  </a:cubicBezTo>
                  <a:cubicBezTo>
                    <a:pt x="251" y="102"/>
                    <a:pt x="251" y="105"/>
                    <a:pt x="251" y="107"/>
                  </a:cubicBezTo>
                  <a:cubicBezTo>
                    <a:pt x="252" y="109"/>
                    <a:pt x="252" y="111"/>
                    <a:pt x="252" y="113"/>
                  </a:cubicBezTo>
                  <a:cubicBezTo>
                    <a:pt x="252" y="114"/>
                    <a:pt x="252" y="116"/>
                    <a:pt x="253" y="117"/>
                  </a:cubicBezTo>
                  <a:cubicBezTo>
                    <a:pt x="253" y="123"/>
                    <a:pt x="253" y="126"/>
                    <a:pt x="253" y="126"/>
                  </a:cubicBezTo>
                  <a:close/>
                </a:path>
              </a:pathLst>
            </a:custGeom>
            <a:solidFill>
              <a:srgbClr val="492A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1" name="Freeform 86"/>
            <p:cNvSpPr/>
            <p:nvPr/>
          </p:nvSpPr>
          <p:spPr bwMode="auto">
            <a:xfrm>
              <a:off x="8015288" y="2544763"/>
              <a:ext cx="365125" cy="890588"/>
            </a:xfrm>
            <a:custGeom>
              <a:avLst/>
              <a:gdLst>
                <a:gd name="T0" fmla="*/ 97 w 97"/>
                <a:gd name="T1" fmla="*/ 6 h 237"/>
                <a:gd name="T2" fmla="*/ 95 w 97"/>
                <a:gd name="T3" fmla="*/ 16 h 237"/>
                <a:gd name="T4" fmla="*/ 93 w 97"/>
                <a:gd name="T5" fmla="*/ 28 h 237"/>
                <a:gd name="T6" fmla="*/ 88 w 97"/>
                <a:gd name="T7" fmla="*/ 43 h 237"/>
                <a:gd name="T8" fmla="*/ 81 w 97"/>
                <a:gd name="T9" fmla="*/ 60 h 237"/>
                <a:gd name="T10" fmla="*/ 73 w 97"/>
                <a:gd name="T11" fmla="*/ 79 h 237"/>
                <a:gd name="T12" fmla="*/ 56 w 97"/>
                <a:gd name="T13" fmla="*/ 121 h 237"/>
                <a:gd name="T14" fmla="*/ 46 w 97"/>
                <a:gd name="T15" fmla="*/ 141 h 237"/>
                <a:gd name="T16" fmla="*/ 38 w 97"/>
                <a:gd name="T17" fmla="*/ 162 h 237"/>
                <a:gd name="T18" fmla="*/ 32 w 97"/>
                <a:gd name="T19" fmla="*/ 182 h 237"/>
                <a:gd name="T20" fmla="*/ 27 w 97"/>
                <a:gd name="T21" fmla="*/ 199 h 237"/>
                <a:gd name="T22" fmla="*/ 21 w 97"/>
                <a:gd name="T23" fmla="*/ 214 h 237"/>
                <a:gd name="T24" fmla="*/ 15 w 97"/>
                <a:gd name="T25" fmla="*/ 224 h 237"/>
                <a:gd name="T26" fmla="*/ 10 w 97"/>
                <a:gd name="T27" fmla="*/ 234 h 237"/>
                <a:gd name="T28" fmla="*/ 3 w 97"/>
                <a:gd name="T29" fmla="*/ 235 h 237"/>
                <a:gd name="T30" fmla="*/ 1 w 97"/>
                <a:gd name="T31" fmla="*/ 230 h 237"/>
                <a:gd name="T32" fmla="*/ 3 w 97"/>
                <a:gd name="T33" fmla="*/ 220 h 237"/>
                <a:gd name="T34" fmla="*/ 6 w 97"/>
                <a:gd name="T35" fmla="*/ 208 h 237"/>
                <a:gd name="T36" fmla="*/ 11 w 97"/>
                <a:gd name="T37" fmla="*/ 193 h 237"/>
                <a:gd name="T38" fmla="*/ 19 w 97"/>
                <a:gd name="T39" fmla="*/ 177 h 237"/>
                <a:gd name="T40" fmla="*/ 28 w 97"/>
                <a:gd name="T41" fmla="*/ 158 h 237"/>
                <a:gd name="T42" fmla="*/ 35 w 97"/>
                <a:gd name="T43" fmla="*/ 137 h 237"/>
                <a:gd name="T44" fmla="*/ 41 w 97"/>
                <a:gd name="T45" fmla="*/ 115 h 237"/>
                <a:gd name="T46" fmla="*/ 56 w 97"/>
                <a:gd name="T47" fmla="*/ 73 h 237"/>
                <a:gd name="T48" fmla="*/ 63 w 97"/>
                <a:gd name="T49" fmla="*/ 53 h 237"/>
                <a:gd name="T50" fmla="*/ 69 w 97"/>
                <a:gd name="T51" fmla="*/ 36 h 237"/>
                <a:gd name="T52" fmla="*/ 75 w 97"/>
                <a:gd name="T53" fmla="*/ 22 h 237"/>
                <a:gd name="T54" fmla="*/ 81 w 97"/>
                <a:gd name="T55" fmla="*/ 11 h 237"/>
                <a:gd name="T56" fmla="*/ 87 w 97"/>
                <a:gd name="T57" fmla="*/ 2 h 237"/>
                <a:gd name="T58" fmla="*/ 95 w 97"/>
                <a:gd name="T59" fmla="*/ 1 h 237"/>
                <a:gd name="T60" fmla="*/ 97 w 97"/>
                <a:gd name="T61" fmla="*/ 6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7" h="237">
                  <a:moveTo>
                    <a:pt x="97" y="6"/>
                  </a:moveTo>
                  <a:cubicBezTo>
                    <a:pt x="97" y="6"/>
                    <a:pt x="97" y="10"/>
                    <a:pt x="95" y="16"/>
                  </a:cubicBezTo>
                  <a:cubicBezTo>
                    <a:pt x="95" y="20"/>
                    <a:pt x="94" y="24"/>
                    <a:pt x="93" y="28"/>
                  </a:cubicBezTo>
                  <a:cubicBezTo>
                    <a:pt x="92" y="33"/>
                    <a:pt x="90" y="38"/>
                    <a:pt x="88" y="43"/>
                  </a:cubicBezTo>
                  <a:cubicBezTo>
                    <a:pt x="86" y="49"/>
                    <a:pt x="84" y="54"/>
                    <a:pt x="81" y="60"/>
                  </a:cubicBezTo>
                  <a:cubicBezTo>
                    <a:pt x="78" y="66"/>
                    <a:pt x="76" y="73"/>
                    <a:pt x="73" y="79"/>
                  </a:cubicBezTo>
                  <a:cubicBezTo>
                    <a:pt x="68" y="93"/>
                    <a:pt x="62" y="107"/>
                    <a:pt x="56" y="121"/>
                  </a:cubicBezTo>
                  <a:cubicBezTo>
                    <a:pt x="53" y="128"/>
                    <a:pt x="50" y="135"/>
                    <a:pt x="46" y="141"/>
                  </a:cubicBezTo>
                  <a:cubicBezTo>
                    <a:pt x="43" y="148"/>
                    <a:pt x="40" y="155"/>
                    <a:pt x="38" y="162"/>
                  </a:cubicBezTo>
                  <a:cubicBezTo>
                    <a:pt x="35" y="168"/>
                    <a:pt x="34" y="175"/>
                    <a:pt x="32" y="182"/>
                  </a:cubicBezTo>
                  <a:cubicBezTo>
                    <a:pt x="31" y="188"/>
                    <a:pt x="29" y="194"/>
                    <a:pt x="27" y="199"/>
                  </a:cubicBezTo>
                  <a:cubicBezTo>
                    <a:pt x="25" y="204"/>
                    <a:pt x="23" y="209"/>
                    <a:pt x="21" y="214"/>
                  </a:cubicBezTo>
                  <a:cubicBezTo>
                    <a:pt x="19" y="218"/>
                    <a:pt x="17" y="221"/>
                    <a:pt x="15" y="224"/>
                  </a:cubicBezTo>
                  <a:cubicBezTo>
                    <a:pt x="12" y="230"/>
                    <a:pt x="10" y="234"/>
                    <a:pt x="10" y="234"/>
                  </a:cubicBezTo>
                  <a:cubicBezTo>
                    <a:pt x="9" y="236"/>
                    <a:pt x="5" y="237"/>
                    <a:pt x="3" y="235"/>
                  </a:cubicBezTo>
                  <a:cubicBezTo>
                    <a:pt x="1" y="234"/>
                    <a:pt x="0" y="232"/>
                    <a:pt x="1" y="230"/>
                  </a:cubicBezTo>
                  <a:cubicBezTo>
                    <a:pt x="1" y="230"/>
                    <a:pt x="1" y="226"/>
                    <a:pt x="3" y="220"/>
                  </a:cubicBezTo>
                  <a:cubicBezTo>
                    <a:pt x="4" y="217"/>
                    <a:pt x="5" y="213"/>
                    <a:pt x="6" y="208"/>
                  </a:cubicBezTo>
                  <a:cubicBezTo>
                    <a:pt x="8" y="204"/>
                    <a:pt x="9" y="199"/>
                    <a:pt x="11" y="193"/>
                  </a:cubicBezTo>
                  <a:cubicBezTo>
                    <a:pt x="13" y="188"/>
                    <a:pt x="16" y="182"/>
                    <a:pt x="19" y="177"/>
                  </a:cubicBezTo>
                  <a:cubicBezTo>
                    <a:pt x="22" y="171"/>
                    <a:pt x="25" y="165"/>
                    <a:pt x="28" y="158"/>
                  </a:cubicBezTo>
                  <a:cubicBezTo>
                    <a:pt x="30" y="151"/>
                    <a:pt x="33" y="144"/>
                    <a:pt x="35" y="137"/>
                  </a:cubicBezTo>
                  <a:cubicBezTo>
                    <a:pt x="37" y="130"/>
                    <a:pt x="39" y="122"/>
                    <a:pt x="41" y="115"/>
                  </a:cubicBezTo>
                  <a:cubicBezTo>
                    <a:pt x="46" y="101"/>
                    <a:pt x="52" y="86"/>
                    <a:pt x="56" y="73"/>
                  </a:cubicBezTo>
                  <a:cubicBezTo>
                    <a:pt x="59" y="66"/>
                    <a:pt x="61" y="60"/>
                    <a:pt x="63" y="53"/>
                  </a:cubicBezTo>
                  <a:cubicBezTo>
                    <a:pt x="65" y="47"/>
                    <a:pt x="67" y="41"/>
                    <a:pt x="69" y="36"/>
                  </a:cubicBezTo>
                  <a:cubicBezTo>
                    <a:pt x="71" y="31"/>
                    <a:pt x="73" y="26"/>
                    <a:pt x="75" y="22"/>
                  </a:cubicBezTo>
                  <a:cubicBezTo>
                    <a:pt x="77" y="18"/>
                    <a:pt x="79" y="14"/>
                    <a:pt x="81" y="11"/>
                  </a:cubicBezTo>
                  <a:cubicBezTo>
                    <a:pt x="85" y="5"/>
                    <a:pt x="87" y="2"/>
                    <a:pt x="87" y="2"/>
                  </a:cubicBezTo>
                  <a:cubicBezTo>
                    <a:pt x="89" y="0"/>
                    <a:pt x="92" y="0"/>
                    <a:pt x="95" y="1"/>
                  </a:cubicBezTo>
                  <a:cubicBezTo>
                    <a:pt x="96" y="3"/>
                    <a:pt x="97" y="4"/>
                    <a:pt x="97" y="6"/>
                  </a:cubicBezTo>
                  <a:close/>
                </a:path>
              </a:pathLst>
            </a:custGeom>
            <a:solidFill>
              <a:srgbClr val="492A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2" name="Freeform 87"/>
            <p:cNvSpPr/>
            <p:nvPr/>
          </p:nvSpPr>
          <p:spPr bwMode="auto">
            <a:xfrm>
              <a:off x="7778751" y="3006726"/>
              <a:ext cx="598488" cy="431800"/>
            </a:xfrm>
            <a:custGeom>
              <a:avLst/>
              <a:gdLst>
                <a:gd name="T0" fmla="*/ 3 w 159"/>
                <a:gd name="T1" fmla="*/ 34 h 115"/>
                <a:gd name="T2" fmla="*/ 15 w 159"/>
                <a:gd name="T3" fmla="*/ 27 h 115"/>
                <a:gd name="T4" fmla="*/ 27 w 159"/>
                <a:gd name="T5" fmla="*/ 22 h 115"/>
                <a:gd name="T6" fmla="*/ 40 w 159"/>
                <a:gd name="T7" fmla="*/ 17 h 115"/>
                <a:gd name="T8" fmla="*/ 53 w 159"/>
                <a:gd name="T9" fmla="*/ 14 h 115"/>
                <a:gd name="T10" fmla="*/ 67 w 159"/>
                <a:gd name="T11" fmla="*/ 11 h 115"/>
                <a:gd name="T12" fmla="*/ 80 w 159"/>
                <a:gd name="T13" fmla="*/ 8 h 115"/>
                <a:gd name="T14" fmla="*/ 106 w 159"/>
                <a:gd name="T15" fmla="*/ 1 h 115"/>
                <a:gd name="T16" fmla="*/ 107 w 159"/>
                <a:gd name="T17" fmla="*/ 1 h 115"/>
                <a:gd name="T18" fmla="*/ 116 w 159"/>
                <a:gd name="T19" fmla="*/ 5 h 115"/>
                <a:gd name="T20" fmla="*/ 125 w 159"/>
                <a:gd name="T21" fmla="*/ 32 h 115"/>
                <a:gd name="T22" fmla="*/ 130 w 159"/>
                <a:gd name="T23" fmla="*/ 45 h 115"/>
                <a:gd name="T24" fmla="*/ 137 w 159"/>
                <a:gd name="T25" fmla="*/ 57 h 115"/>
                <a:gd name="T26" fmla="*/ 144 w 159"/>
                <a:gd name="T27" fmla="*/ 69 h 115"/>
                <a:gd name="T28" fmla="*/ 150 w 159"/>
                <a:gd name="T29" fmla="*/ 82 h 115"/>
                <a:gd name="T30" fmla="*/ 154 w 159"/>
                <a:gd name="T31" fmla="*/ 95 h 115"/>
                <a:gd name="T32" fmla="*/ 158 w 159"/>
                <a:gd name="T33" fmla="*/ 108 h 115"/>
                <a:gd name="T34" fmla="*/ 154 w 159"/>
                <a:gd name="T35" fmla="*/ 114 h 115"/>
                <a:gd name="T36" fmla="*/ 149 w 159"/>
                <a:gd name="T37" fmla="*/ 112 h 115"/>
                <a:gd name="T38" fmla="*/ 141 w 159"/>
                <a:gd name="T39" fmla="*/ 100 h 115"/>
                <a:gd name="T40" fmla="*/ 135 w 159"/>
                <a:gd name="T41" fmla="*/ 88 h 115"/>
                <a:gd name="T42" fmla="*/ 129 w 159"/>
                <a:gd name="T43" fmla="*/ 75 h 115"/>
                <a:gd name="T44" fmla="*/ 125 w 159"/>
                <a:gd name="T45" fmla="*/ 62 h 115"/>
                <a:gd name="T46" fmla="*/ 120 w 159"/>
                <a:gd name="T47" fmla="*/ 49 h 115"/>
                <a:gd name="T48" fmla="*/ 114 w 159"/>
                <a:gd name="T49" fmla="*/ 36 h 115"/>
                <a:gd name="T50" fmla="*/ 101 w 159"/>
                <a:gd name="T51" fmla="*/ 12 h 115"/>
                <a:gd name="T52" fmla="*/ 111 w 159"/>
                <a:gd name="T53" fmla="*/ 16 h 115"/>
                <a:gd name="T54" fmla="*/ 85 w 159"/>
                <a:gd name="T55" fmla="*/ 25 h 115"/>
                <a:gd name="T56" fmla="*/ 72 w 159"/>
                <a:gd name="T57" fmla="*/ 29 h 115"/>
                <a:gd name="T58" fmla="*/ 59 w 159"/>
                <a:gd name="T59" fmla="*/ 33 h 115"/>
                <a:gd name="T60" fmla="*/ 46 w 159"/>
                <a:gd name="T61" fmla="*/ 38 h 115"/>
                <a:gd name="T62" fmla="*/ 33 w 159"/>
                <a:gd name="T63" fmla="*/ 41 h 115"/>
                <a:gd name="T64" fmla="*/ 19 w 159"/>
                <a:gd name="T65" fmla="*/ 43 h 115"/>
                <a:gd name="T66" fmla="*/ 5 w 159"/>
                <a:gd name="T67" fmla="*/ 44 h 115"/>
                <a:gd name="T68" fmla="*/ 0 w 159"/>
                <a:gd name="T69" fmla="*/ 38 h 115"/>
                <a:gd name="T70" fmla="*/ 3 w 159"/>
                <a:gd name="T71" fmla="*/ 34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59" h="115">
                  <a:moveTo>
                    <a:pt x="3" y="34"/>
                  </a:moveTo>
                  <a:cubicBezTo>
                    <a:pt x="7" y="31"/>
                    <a:pt x="11" y="29"/>
                    <a:pt x="15" y="27"/>
                  </a:cubicBezTo>
                  <a:cubicBezTo>
                    <a:pt x="19" y="25"/>
                    <a:pt x="23" y="23"/>
                    <a:pt x="27" y="22"/>
                  </a:cubicBezTo>
                  <a:cubicBezTo>
                    <a:pt x="32" y="20"/>
                    <a:pt x="36" y="19"/>
                    <a:pt x="40" y="17"/>
                  </a:cubicBezTo>
                  <a:cubicBezTo>
                    <a:pt x="45" y="16"/>
                    <a:pt x="49" y="15"/>
                    <a:pt x="53" y="14"/>
                  </a:cubicBezTo>
                  <a:cubicBezTo>
                    <a:pt x="58" y="14"/>
                    <a:pt x="62" y="13"/>
                    <a:pt x="67" y="11"/>
                  </a:cubicBezTo>
                  <a:cubicBezTo>
                    <a:pt x="80" y="8"/>
                    <a:pt x="80" y="8"/>
                    <a:pt x="80" y="8"/>
                  </a:cubicBezTo>
                  <a:cubicBezTo>
                    <a:pt x="89" y="6"/>
                    <a:pt x="97" y="3"/>
                    <a:pt x="106" y="1"/>
                  </a:cubicBezTo>
                  <a:cubicBezTo>
                    <a:pt x="107" y="1"/>
                    <a:pt x="107" y="1"/>
                    <a:pt x="107" y="1"/>
                  </a:cubicBezTo>
                  <a:cubicBezTo>
                    <a:pt x="111" y="0"/>
                    <a:pt x="114" y="2"/>
                    <a:pt x="116" y="5"/>
                  </a:cubicBezTo>
                  <a:cubicBezTo>
                    <a:pt x="119" y="14"/>
                    <a:pt x="122" y="23"/>
                    <a:pt x="125" y="32"/>
                  </a:cubicBezTo>
                  <a:cubicBezTo>
                    <a:pt x="126" y="36"/>
                    <a:pt x="128" y="40"/>
                    <a:pt x="130" y="45"/>
                  </a:cubicBezTo>
                  <a:cubicBezTo>
                    <a:pt x="132" y="49"/>
                    <a:pt x="134" y="53"/>
                    <a:pt x="137" y="57"/>
                  </a:cubicBezTo>
                  <a:cubicBezTo>
                    <a:pt x="139" y="61"/>
                    <a:pt x="142" y="65"/>
                    <a:pt x="144" y="69"/>
                  </a:cubicBezTo>
                  <a:cubicBezTo>
                    <a:pt x="146" y="73"/>
                    <a:pt x="148" y="77"/>
                    <a:pt x="150" y="82"/>
                  </a:cubicBezTo>
                  <a:cubicBezTo>
                    <a:pt x="151" y="86"/>
                    <a:pt x="153" y="90"/>
                    <a:pt x="154" y="95"/>
                  </a:cubicBezTo>
                  <a:cubicBezTo>
                    <a:pt x="156" y="99"/>
                    <a:pt x="157" y="104"/>
                    <a:pt x="158" y="108"/>
                  </a:cubicBezTo>
                  <a:cubicBezTo>
                    <a:pt x="159" y="111"/>
                    <a:pt x="157" y="114"/>
                    <a:pt x="154" y="114"/>
                  </a:cubicBezTo>
                  <a:cubicBezTo>
                    <a:pt x="152" y="115"/>
                    <a:pt x="150" y="114"/>
                    <a:pt x="149" y="112"/>
                  </a:cubicBezTo>
                  <a:cubicBezTo>
                    <a:pt x="146" y="108"/>
                    <a:pt x="144" y="104"/>
                    <a:pt x="141" y="100"/>
                  </a:cubicBezTo>
                  <a:cubicBezTo>
                    <a:pt x="139" y="96"/>
                    <a:pt x="137" y="92"/>
                    <a:pt x="135" y="88"/>
                  </a:cubicBezTo>
                  <a:cubicBezTo>
                    <a:pt x="133" y="84"/>
                    <a:pt x="131" y="80"/>
                    <a:pt x="129" y="75"/>
                  </a:cubicBezTo>
                  <a:cubicBezTo>
                    <a:pt x="128" y="71"/>
                    <a:pt x="126" y="67"/>
                    <a:pt x="125" y="62"/>
                  </a:cubicBezTo>
                  <a:cubicBezTo>
                    <a:pt x="124" y="58"/>
                    <a:pt x="122" y="53"/>
                    <a:pt x="120" y="49"/>
                  </a:cubicBezTo>
                  <a:cubicBezTo>
                    <a:pt x="119" y="45"/>
                    <a:pt x="117" y="41"/>
                    <a:pt x="114" y="36"/>
                  </a:cubicBezTo>
                  <a:cubicBezTo>
                    <a:pt x="110" y="28"/>
                    <a:pt x="105" y="20"/>
                    <a:pt x="101" y="12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02" y="19"/>
                    <a:pt x="93" y="22"/>
                    <a:pt x="85" y="25"/>
                  </a:cubicBezTo>
                  <a:cubicBezTo>
                    <a:pt x="72" y="29"/>
                    <a:pt x="72" y="29"/>
                    <a:pt x="72" y="29"/>
                  </a:cubicBezTo>
                  <a:cubicBezTo>
                    <a:pt x="67" y="30"/>
                    <a:pt x="63" y="31"/>
                    <a:pt x="59" y="33"/>
                  </a:cubicBezTo>
                  <a:cubicBezTo>
                    <a:pt x="55" y="35"/>
                    <a:pt x="50" y="36"/>
                    <a:pt x="46" y="38"/>
                  </a:cubicBezTo>
                  <a:cubicBezTo>
                    <a:pt x="42" y="39"/>
                    <a:pt x="37" y="40"/>
                    <a:pt x="33" y="41"/>
                  </a:cubicBezTo>
                  <a:cubicBezTo>
                    <a:pt x="28" y="42"/>
                    <a:pt x="24" y="43"/>
                    <a:pt x="19" y="43"/>
                  </a:cubicBezTo>
                  <a:cubicBezTo>
                    <a:pt x="15" y="44"/>
                    <a:pt x="10" y="44"/>
                    <a:pt x="5" y="44"/>
                  </a:cubicBezTo>
                  <a:cubicBezTo>
                    <a:pt x="2" y="44"/>
                    <a:pt x="0" y="41"/>
                    <a:pt x="0" y="38"/>
                  </a:cubicBezTo>
                  <a:cubicBezTo>
                    <a:pt x="0" y="36"/>
                    <a:pt x="1" y="35"/>
                    <a:pt x="3" y="34"/>
                  </a:cubicBezTo>
                  <a:close/>
                </a:path>
              </a:pathLst>
            </a:custGeom>
            <a:solidFill>
              <a:srgbClr val="492A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3" name="Freeform 88"/>
            <p:cNvSpPr/>
            <p:nvPr/>
          </p:nvSpPr>
          <p:spPr bwMode="auto">
            <a:xfrm>
              <a:off x="8594726" y="2439988"/>
              <a:ext cx="247650" cy="179388"/>
            </a:xfrm>
            <a:custGeom>
              <a:avLst/>
              <a:gdLst>
                <a:gd name="T0" fmla="*/ 59 w 66"/>
                <a:gd name="T1" fmla="*/ 0 h 48"/>
                <a:gd name="T2" fmla="*/ 34 w 66"/>
                <a:gd name="T3" fmla="*/ 16 h 48"/>
                <a:gd name="T4" fmla="*/ 3 w 66"/>
                <a:gd name="T5" fmla="*/ 40 h 48"/>
                <a:gd name="T6" fmla="*/ 6 w 66"/>
                <a:gd name="T7" fmla="*/ 47 h 48"/>
                <a:gd name="T8" fmla="*/ 37 w 66"/>
                <a:gd name="T9" fmla="*/ 30 h 48"/>
                <a:gd name="T10" fmla="*/ 64 w 66"/>
                <a:gd name="T11" fmla="*/ 9 h 48"/>
                <a:gd name="T12" fmla="*/ 59 w 66"/>
                <a:gd name="T13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6" h="48">
                  <a:moveTo>
                    <a:pt x="59" y="0"/>
                  </a:moveTo>
                  <a:cubicBezTo>
                    <a:pt x="49" y="2"/>
                    <a:pt x="42" y="10"/>
                    <a:pt x="34" y="16"/>
                  </a:cubicBezTo>
                  <a:cubicBezTo>
                    <a:pt x="24" y="24"/>
                    <a:pt x="15" y="33"/>
                    <a:pt x="3" y="40"/>
                  </a:cubicBezTo>
                  <a:cubicBezTo>
                    <a:pt x="0" y="42"/>
                    <a:pt x="2" y="48"/>
                    <a:pt x="6" y="47"/>
                  </a:cubicBezTo>
                  <a:cubicBezTo>
                    <a:pt x="18" y="43"/>
                    <a:pt x="27" y="37"/>
                    <a:pt x="37" y="30"/>
                  </a:cubicBezTo>
                  <a:cubicBezTo>
                    <a:pt x="45" y="24"/>
                    <a:pt x="58" y="18"/>
                    <a:pt x="64" y="9"/>
                  </a:cubicBezTo>
                  <a:cubicBezTo>
                    <a:pt x="66" y="5"/>
                    <a:pt x="63" y="0"/>
                    <a:pt x="59" y="0"/>
                  </a:cubicBezTo>
                  <a:close/>
                </a:path>
              </a:pathLst>
            </a:custGeom>
            <a:solidFill>
              <a:srgbClr val="3E25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4" name="Freeform 89"/>
            <p:cNvSpPr/>
            <p:nvPr/>
          </p:nvSpPr>
          <p:spPr bwMode="auto">
            <a:xfrm>
              <a:off x="8715376" y="2559051"/>
              <a:ext cx="292100" cy="165100"/>
            </a:xfrm>
            <a:custGeom>
              <a:avLst/>
              <a:gdLst>
                <a:gd name="T0" fmla="*/ 73 w 78"/>
                <a:gd name="T1" fmla="*/ 3 h 44"/>
                <a:gd name="T2" fmla="*/ 40 w 78"/>
                <a:gd name="T3" fmla="*/ 15 h 44"/>
                <a:gd name="T4" fmla="*/ 3 w 78"/>
                <a:gd name="T5" fmla="*/ 37 h 44"/>
                <a:gd name="T6" fmla="*/ 5 w 78"/>
                <a:gd name="T7" fmla="*/ 44 h 44"/>
                <a:gd name="T8" fmla="*/ 39 w 78"/>
                <a:gd name="T9" fmla="*/ 32 h 44"/>
                <a:gd name="T10" fmla="*/ 59 w 78"/>
                <a:gd name="T11" fmla="*/ 21 h 44"/>
                <a:gd name="T12" fmla="*/ 76 w 78"/>
                <a:gd name="T13" fmla="*/ 12 h 44"/>
                <a:gd name="T14" fmla="*/ 73 w 78"/>
                <a:gd name="T15" fmla="*/ 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8" h="44">
                  <a:moveTo>
                    <a:pt x="73" y="3"/>
                  </a:moveTo>
                  <a:cubicBezTo>
                    <a:pt x="62" y="0"/>
                    <a:pt x="50" y="9"/>
                    <a:pt x="40" y="15"/>
                  </a:cubicBezTo>
                  <a:cubicBezTo>
                    <a:pt x="28" y="22"/>
                    <a:pt x="14" y="29"/>
                    <a:pt x="3" y="37"/>
                  </a:cubicBezTo>
                  <a:cubicBezTo>
                    <a:pt x="0" y="39"/>
                    <a:pt x="1" y="43"/>
                    <a:pt x="5" y="44"/>
                  </a:cubicBezTo>
                  <a:cubicBezTo>
                    <a:pt x="17" y="44"/>
                    <a:pt x="28" y="37"/>
                    <a:pt x="39" y="32"/>
                  </a:cubicBezTo>
                  <a:cubicBezTo>
                    <a:pt x="46" y="28"/>
                    <a:pt x="52" y="25"/>
                    <a:pt x="59" y="21"/>
                  </a:cubicBezTo>
                  <a:cubicBezTo>
                    <a:pt x="66" y="18"/>
                    <a:pt x="71" y="17"/>
                    <a:pt x="76" y="12"/>
                  </a:cubicBezTo>
                  <a:cubicBezTo>
                    <a:pt x="78" y="9"/>
                    <a:pt x="78" y="4"/>
                    <a:pt x="73" y="3"/>
                  </a:cubicBezTo>
                  <a:close/>
                </a:path>
              </a:pathLst>
            </a:custGeom>
            <a:solidFill>
              <a:srgbClr val="3E25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5" name="Freeform 90"/>
            <p:cNvSpPr/>
            <p:nvPr/>
          </p:nvSpPr>
          <p:spPr bwMode="auto">
            <a:xfrm>
              <a:off x="8740776" y="2778126"/>
              <a:ext cx="177800" cy="88900"/>
            </a:xfrm>
            <a:custGeom>
              <a:avLst/>
              <a:gdLst>
                <a:gd name="T0" fmla="*/ 36 w 47"/>
                <a:gd name="T1" fmla="*/ 3 h 24"/>
                <a:gd name="T2" fmla="*/ 6 w 47"/>
                <a:gd name="T3" fmla="*/ 14 h 24"/>
                <a:gd name="T4" fmla="*/ 6 w 47"/>
                <a:gd name="T5" fmla="*/ 24 h 24"/>
                <a:gd name="T6" fmla="*/ 41 w 47"/>
                <a:gd name="T7" fmla="*/ 15 h 24"/>
                <a:gd name="T8" fmla="*/ 36 w 47"/>
                <a:gd name="T9" fmla="*/ 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4">
                  <a:moveTo>
                    <a:pt x="36" y="3"/>
                  </a:moveTo>
                  <a:cubicBezTo>
                    <a:pt x="26" y="6"/>
                    <a:pt x="17" y="13"/>
                    <a:pt x="6" y="14"/>
                  </a:cubicBezTo>
                  <a:cubicBezTo>
                    <a:pt x="0" y="15"/>
                    <a:pt x="0" y="23"/>
                    <a:pt x="6" y="24"/>
                  </a:cubicBezTo>
                  <a:cubicBezTo>
                    <a:pt x="18" y="24"/>
                    <a:pt x="31" y="21"/>
                    <a:pt x="41" y="15"/>
                  </a:cubicBezTo>
                  <a:cubicBezTo>
                    <a:pt x="47" y="11"/>
                    <a:pt x="44" y="0"/>
                    <a:pt x="36" y="3"/>
                  </a:cubicBezTo>
                  <a:close/>
                </a:path>
              </a:pathLst>
            </a:custGeom>
            <a:solidFill>
              <a:srgbClr val="3E25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267" name="组合 266"/>
          <p:cNvGrpSpPr/>
          <p:nvPr/>
        </p:nvGrpSpPr>
        <p:grpSpPr>
          <a:xfrm>
            <a:off x="10033000" y="199077"/>
            <a:ext cx="2159000" cy="1871980"/>
            <a:chOff x="6475413" y="369888"/>
            <a:chExt cx="2581275" cy="2227263"/>
          </a:xfrm>
        </p:grpSpPr>
        <p:sp>
          <p:nvSpPr>
            <p:cNvPr id="146" name="Freeform 91"/>
            <p:cNvSpPr/>
            <p:nvPr/>
          </p:nvSpPr>
          <p:spPr bwMode="auto">
            <a:xfrm>
              <a:off x="7162801" y="1978026"/>
              <a:ext cx="263525" cy="363538"/>
            </a:xfrm>
            <a:custGeom>
              <a:avLst/>
              <a:gdLst>
                <a:gd name="T0" fmla="*/ 61 w 70"/>
                <a:gd name="T1" fmla="*/ 5 h 97"/>
                <a:gd name="T2" fmla="*/ 6 w 70"/>
                <a:gd name="T3" fmla="*/ 79 h 97"/>
                <a:gd name="T4" fmla="*/ 20 w 70"/>
                <a:gd name="T5" fmla="*/ 88 h 97"/>
                <a:gd name="T6" fmla="*/ 69 w 70"/>
                <a:gd name="T7" fmla="*/ 8 h 97"/>
                <a:gd name="T8" fmla="*/ 61 w 70"/>
                <a:gd name="T9" fmla="*/ 5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97">
                  <a:moveTo>
                    <a:pt x="61" y="5"/>
                  </a:moveTo>
                  <a:cubicBezTo>
                    <a:pt x="47" y="33"/>
                    <a:pt x="24" y="54"/>
                    <a:pt x="6" y="79"/>
                  </a:cubicBezTo>
                  <a:cubicBezTo>
                    <a:pt x="0" y="88"/>
                    <a:pt x="14" y="97"/>
                    <a:pt x="20" y="88"/>
                  </a:cubicBezTo>
                  <a:cubicBezTo>
                    <a:pt x="37" y="62"/>
                    <a:pt x="62" y="39"/>
                    <a:pt x="69" y="8"/>
                  </a:cubicBezTo>
                  <a:cubicBezTo>
                    <a:pt x="70" y="3"/>
                    <a:pt x="64" y="0"/>
                    <a:pt x="61" y="5"/>
                  </a:cubicBezTo>
                  <a:close/>
                </a:path>
              </a:pathLst>
            </a:custGeom>
            <a:solidFill>
              <a:srgbClr val="E767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7" name="Freeform 92"/>
            <p:cNvSpPr/>
            <p:nvPr/>
          </p:nvSpPr>
          <p:spPr bwMode="auto">
            <a:xfrm>
              <a:off x="7539038" y="2063751"/>
              <a:ext cx="90488" cy="173038"/>
            </a:xfrm>
            <a:custGeom>
              <a:avLst/>
              <a:gdLst>
                <a:gd name="T0" fmla="*/ 23 w 24"/>
                <a:gd name="T1" fmla="*/ 7 h 46"/>
                <a:gd name="T2" fmla="*/ 14 w 24"/>
                <a:gd name="T3" fmla="*/ 5 h 46"/>
                <a:gd name="T4" fmla="*/ 3 w 24"/>
                <a:gd name="T5" fmla="*/ 32 h 46"/>
                <a:gd name="T6" fmla="*/ 18 w 24"/>
                <a:gd name="T7" fmla="*/ 37 h 46"/>
                <a:gd name="T8" fmla="*/ 23 w 24"/>
                <a:gd name="T9" fmla="*/ 7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6">
                  <a:moveTo>
                    <a:pt x="23" y="7"/>
                  </a:moveTo>
                  <a:cubicBezTo>
                    <a:pt x="23" y="3"/>
                    <a:pt x="17" y="0"/>
                    <a:pt x="14" y="5"/>
                  </a:cubicBezTo>
                  <a:cubicBezTo>
                    <a:pt x="10" y="13"/>
                    <a:pt x="6" y="23"/>
                    <a:pt x="3" y="32"/>
                  </a:cubicBezTo>
                  <a:cubicBezTo>
                    <a:pt x="0" y="42"/>
                    <a:pt x="15" y="46"/>
                    <a:pt x="18" y="37"/>
                  </a:cubicBezTo>
                  <a:cubicBezTo>
                    <a:pt x="21" y="28"/>
                    <a:pt x="24" y="16"/>
                    <a:pt x="23" y="7"/>
                  </a:cubicBezTo>
                  <a:close/>
                </a:path>
              </a:pathLst>
            </a:custGeom>
            <a:solidFill>
              <a:srgbClr val="E767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8" name="Freeform 93"/>
            <p:cNvSpPr/>
            <p:nvPr/>
          </p:nvSpPr>
          <p:spPr bwMode="auto">
            <a:xfrm>
              <a:off x="7816851" y="2074863"/>
              <a:ext cx="104775" cy="522288"/>
            </a:xfrm>
            <a:custGeom>
              <a:avLst/>
              <a:gdLst>
                <a:gd name="T0" fmla="*/ 16 w 28"/>
                <a:gd name="T1" fmla="*/ 4 h 139"/>
                <a:gd name="T2" fmla="*/ 8 w 28"/>
                <a:gd name="T3" fmla="*/ 4 h 139"/>
                <a:gd name="T4" fmla="*/ 10 w 28"/>
                <a:gd name="T5" fmla="*/ 128 h 139"/>
                <a:gd name="T6" fmla="*/ 27 w 28"/>
                <a:gd name="T7" fmla="*/ 128 h 139"/>
                <a:gd name="T8" fmla="*/ 16 w 28"/>
                <a:gd name="T9" fmla="*/ 4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139">
                  <a:moveTo>
                    <a:pt x="16" y="4"/>
                  </a:moveTo>
                  <a:cubicBezTo>
                    <a:pt x="15" y="0"/>
                    <a:pt x="8" y="0"/>
                    <a:pt x="8" y="4"/>
                  </a:cubicBezTo>
                  <a:cubicBezTo>
                    <a:pt x="0" y="44"/>
                    <a:pt x="9" y="87"/>
                    <a:pt x="10" y="128"/>
                  </a:cubicBezTo>
                  <a:cubicBezTo>
                    <a:pt x="11" y="139"/>
                    <a:pt x="27" y="139"/>
                    <a:pt x="27" y="128"/>
                  </a:cubicBezTo>
                  <a:cubicBezTo>
                    <a:pt x="28" y="87"/>
                    <a:pt x="24" y="44"/>
                    <a:pt x="16" y="4"/>
                  </a:cubicBezTo>
                  <a:close/>
                </a:path>
              </a:pathLst>
            </a:custGeom>
            <a:solidFill>
              <a:srgbClr val="E767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9" name="Freeform 94"/>
            <p:cNvSpPr/>
            <p:nvPr/>
          </p:nvSpPr>
          <p:spPr bwMode="auto">
            <a:xfrm>
              <a:off x="7959726" y="1965326"/>
              <a:ext cx="109538" cy="177800"/>
            </a:xfrm>
            <a:custGeom>
              <a:avLst/>
              <a:gdLst>
                <a:gd name="T0" fmla="*/ 23 w 29"/>
                <a:gd name="T1" fmla="*/ 25 h 47"/>
                <a:gd name="T2" fmla="*/ 14 w 29"/>
                <a:gd name="T3" fmla="*/ 6 h 47"/>
                <a:gd name="T4" fmla="*/ 2 w 29"/>
                <a:gd name="T5" fmla="*/ 11 h 47"/>
                <a:gd name="T6" fmla="*/ 8 w 29"/>
                <a:gd name="T7" fmla="*/ 29 h 47"/>
                <a:gd name="T8" fmla="*/ 17 w 29"/>
                <a:gd name="T9" fmla="*/ 46 h 47"/>
                <a:gd name="T10" fmla="*/ 24 w 29"/>
                <a:gd name="T11" fmla="*/ 45 h 47"/>
                <a:gd name="T12" fmla="*/ 23 w 29"/>
                <a:gd name="T13" fmla="*/ 25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47">
                  <a:moveTo>
                    <a:pt x="23" y="25"/>
                  </a:moveTo>
                  <a:cubicBezTo>
                    <a:pt x="20" y="19"/>
                    <a:pt x="17" y="13"/>
                    <a:pt x="14" y="6"/>
                  </a:cubicBezTo>
                  <a:cubicBezTo>
                    <a:pt x="10" y="0"/>
                    <a:pt x="0" y="4"/>
                    <a:pt x="2" y="11"/>
                  </a:cubicBezTo>
                  <a:cubicBezTo>
                    <a:pt x="4" y="17"/>
                    <a:pt x="6" y="23"/>
                    <a:pt x="8" y="29"/>
                  </a:cubicBezTo>
                  <a:cubicBezTo>
                    <a:pt x="10" y="36"/>
                    <a:pt x="10" y="43"/>
                    <a:pt x="17" y="46"/>
                  </a:cubicBezTo>
                  <a:cubicBezTo>
                    <a:pt x="19" y="47"/>
                    <a:pt x="22" y="46"/>
                    <a:pt x="24" y="45"/>
                  </a:cubicBezTo>
                  <a:cubicBezTo>
                    <a:pt x="29" y="38"/>
                    <a:pt x="26" y="32"/>
                    <a:pt x="23" y="25"/>
                  </a:cubicBezTo>
                  <a:close/>
                </a:path>
              </a:pathLst>
            </a:custGeom>
            <a:solidFill>
              <a:srgbClr val="E767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0" name="Freeform 95"/>
            <p:cNvSpPr/>
            <p:nvPr/>
          </p:nvSpPr>
          <p:spPr bwMode="auto">
            <a:xfrm>
              <a:off x="8151813" y="1879601"/>
              <a:ext cx="344488" cy="368300"/>
            </a:xfrm>
            <a:custGeom>
              <a:avLst/>
              <a:gdLst>
                <a:gd name="T0" fmla="*/ 87 w 92"/>
                <a:gd name="T1" fmla="*/ 79 h 98"/>
                <a:gd name="T2" fmla="*/ 42 w 92"/>
                <a:gd name="T3" fmla="*/ 26 h 98"/>
                <a:gd name="T4" fmla="*/ 4 w 92"/>
                <a:gd name="T5" fmla="*/ 4 h 98"/>
                <a:gd name="T6" fmla="*/ 3 w 92"/>
                <a:gd name="T7" fmla="*/ 12 h 98"/>
                <a:gd name="T8" fmla="*/ 33 w 92"/>
                <a:gd name="T9" fmla="*/ 41 h 98"/>
                <a:gd name="T10" fmla="*/ 72 w 92"/>
                <a:gd name="T11" fmla="*/ 88 h 98"/>
                <a:gd name="T12" fmla="*/ 87 w 92"/>
                <a:gd name="T13" fmla="*/ 79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2" h="98">
                  <a:moveTo>
                    <a:pt x="87" y="79"/>
                  </a:moveTo>
                  <a:cubicBezTo>
                    <a:pt x="76" y="58"/>
                    <a:pt x="59" y="43"/>
                    <a:pt x="42" y="26"/>
                  </a:cubicBezTo>
                  <a:cubicBezTo>
                    <a:pt x="34" y="18"/>
                    <a:pt x="18" y="0"/>
                    <a:pt x="4" y="4"/>
                  </a:cubicBezTo>
                  <a:cubicBezTo>
                    <a:pt x="0" y="5"/>
                    <a:pt x="0" y="10"/>
                    <a:pt x="3" y="12"/>
                  </a:cubicBezTo>
                  <a:cubicBezTo>
                    <a:pt x="15" y="19"/>
                    <a:pt x="23" y="31"/>
                    <a:pt x="33" y="41"/>
                  </a:cubicBezTo>
                  <a:cubicBezTo>
                    <a:pt x="47" y="56"/>
                    <a:pt x="62" y="69"/>
                    <a:pt x="72" y="88"/>
                  </a:cubicBezTo>
                  <a:cubicBezTo>
                    <a:pt x="77" y="98"/>
                    <a:pt x="92" y="89"/>
                    <a:pt x="87" y="79"/>
                  </a:cubicBezTo>
                  <a:close/>
                </a:path>
              </a:pathLst>
            </a:custGeom>
            <a:solidFill>
              <a:srgbClr val="E767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1" name="Freeform 96"/>
            <p:cNvSpPr/>
            <p:nvPr/>
          </p:nvSpPr>
          <p:spPr bwMode="auto">
            <a:xfrm>
              <a:off x="8256588" y="1774826"/>
              <a:ext cx="165100" cy="90488"/>
            </a:xfrm>
            <a:custGeom>
              <a:avLst/>
              <a:gdLst>
                <a:gd name="T0" fmla="*/ 43 w 44"/>
                <a:gd name="T1" fmla="*/ 11 h 24"/>
                <a:gd name="T2" fmla="*/ 27 w 44"/>
                <a:gd name="T3" fmla="*/ 5 h 24"/>
                <a:gd name="T4" fmla="*/ 9 w 44"/>
                <a:gd name="T5" fmla="*/ 0 h 24"/>
                <a:gd name="T6" fmla="*/ 4 w 44"/>
                <a:gd name="T7" fmla="*/ 8 h 24"/>
                <a:gd name="T8" fmla="*/ 21 w 44"/>
                <a:gd name="T9" fmla="*/ 17 h 24"/>
                <a:gd name="T10" fmla="*/ 42 w 44"/>
                <a:gd name="T11" fmla="*/ 18 h 24"/>
                <a:gd name="T12" fmla="*/ 43 w 44"/>
                <a:gd name="T13" fmla="*/ 1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24">
                  <a:moveTo>
                    <a:pt x="43" y="11"/>
                  </a:moveTo>
                  <a:cubicBezTo>
                    <a:pt x="39" y="5"/>
                    <a:pt x="33" y="6"/>
                    <a:pt x="27" y="5"/>
                  </a:cubicBezTo>
                  <a:cubicBezTo>
                    <a:pt x="21" y="3"/>
                    <a:pt x="15" y="1"/>
                    <a:pt x="9" y="0"/>
                  </a:cubicBezTo>
                  <a:cubicBezTo>
                    <a:pt x="5" y="0"/>
                    <a:pt x="0" y="4"/>
                    <a:pt x="4" y="8"/>
                  </a:cubicBezTo>
                  <a:cubicBezTo>
                    <a:pt x="9" y="12"/>
                    <a:pt x="15" y="15"/>
                    <a:pt x="21" y="17"/>
                  </a:cubicBezTo>
                  <a:cubicBezTo>
                    <a:pt x="28" y="20"/>
                    <a:pt x="36" y="24"/>
                    <a:pt x="42" y="18"/>
                  </a:cubicBezTo>
                  <a:cubicBezTo>
                    <a:pt x="44" y="17"/>
                    <a:pt x="44" y="13"/>
                    <a:pt x="43" y="11"/>
                  </a:cubicBezTo>
                  <a:close/>
                </a:path>
              </a:pathLst>
            </a:custGeom>
            <a:solidFill>
              <a:srgbClr val="E767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2" name="Freeform 97"/>
            <p:cNvSpPr/>
            <p:nvPr/>
          </p:nvSpPr>
          <p:spPr bwMode="auto">
            <a:xfrm>
              <a:off x="8324851" y="1598613"/>
              <a:ext cx="404813" cy="107950"/>
            </a:xfrm>
            <a:custGeom>
              <a:avLst/>
              <a:gdLst>
                <a:gd name="T0" fmla="*/ 98 w 108"/>
                <a:gd name="T1" fmla="*/ 12 h 29"/>
                <a:gd name="T2" fmla="*/ 6 w 108"/>
                <a:gd name="T3" fmla="*/ 8 h 29"/>
                <a:gd name="T4" fmla="*/ 7 w 108"/>
                <a:gd name="T5" fmla="*/ 18 h 29"/>
                <a:gd name="T6" fmla="*/ 98 w 108"/>
                <a:gd name="T7" fmla="*/ 27 h 29"/>
                <a:gd name="T8" fmla="*/ 98 w 108"/>
                <a:gd name="T9" fmla="*/ 12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8" h="29">
                  <a:moveTo>
                    <a:pt x="98" y="12"/>
                  </a:moveTo>
                  <a:cubicBezTo>
                    <a:pt x="69" y="10"/>
                    <a:pt x="34" y="0"/>
                    <a:pt x="6" y="8"/>
                  </a:cubicBezTo>
                  <a:cubicBezTo>
                    <a:pt x="0" y="10"/>
                    <a:pt x="2" y="17"/>
                    <a:pt x="7" y="18"/>
                  </a:cubicBezTo>
                  <a:cubicBezTo>
                    <a:pt x="36" y="22"/>
                    <a:pt x="68" y="29"/>
                    <a:pt x="98" y="27"/>
                  </a:cubicBezTo>
                  <a:cubicBezTo>
                    <a:pt x="108" y="27"/>
                    <a:pt x="107" y="13"/>
                    <a:pt x="98" y="12"/>
                  </a:cubicBezTo>
                  <a:close/>
                </a:path>
              </a:pathLst>
            </a:custGeom>
            <a:solidFill>
              <a:srgbClr val="E767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3" name="Freeform 98"/>
            <p:cNvSpPr/>
            <p:nvPr/>
          </p:nvSpPr>
          <p:spPr bwMode="auto">
            <a:xfrm>
              <a:off x="8396288" y="1420813"/>
              <a:ext cx="217488" cy="60325"/>
            </a:xfrm>
            <a:custGeom>
              <a:avLst/>
              <a:gdLst>
                <a:gd name="T0" fmla="*/ 52 w 58"/>
                <a:gd name="T1" fmla="*/ 2 h 16"/>
                <a:gd name="T2" fmla="*/ 28 w 58"/>
                <a:gd name="T3" fmla="*/ 1 h 16"/>
                <a:gd name="T4" fmla="*/ 5 w 58"/>
                <a:gd name="T5" fmla="*/ 1 h 16"/>
                <a:gd name="T6" fmla="*/ 3 w 58"/>
                <a:gd name="T7" fmla="*/ 8 h 16"/>
                <a:gd name="T8" fmla="*/ 25 w 58"/>
                <a:gd name="T9" fmla="*/ 15 h 16"/>
                <a:gd name="T10" fmla="*/ 52 w 58"/>
                <a:gd name="T11" fmla="*/ 14 h 16"/>
                <a:gd name="T12" fmla="*/ 52 w 58"/>
                <a:gd name="T13" fmla="*/ 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8" h="16">
                  <a:moveTo>
                    <a:pt x="52" y="2"/>
                  </a:moveTo>
                  <a:cubicBezTo>
                    <a:pt x="44" y="0"/>
                    <a:pt x="36" y="1"/>
                    <a:pt x="28" y="1"/>
                  </a:cubicBezTo>
                  <a:cubicBezTo>
                    <a:pt x="21" y="2"/>
                    <a:pt x="13" y="1"/>
                    <a:pt x="5" y="1"/>
                  </a:cubicBezTo>
                  <a:cubicBezTo>
                    <a:pt x="1" y="2"/>
                    <a:pt x="0" y="6"/>
                    <a:pt x="3" y="8"/>
                  </a:cubicBezTo>
                  <a:cubicBezTo>
                    <a:pt x="9" y="13"/>
                    <a:pt x="17" y="14"/>
                    <a:pt x="25" y="15"/>
                  </a:cubicBezTo>
                  <a:cubicBezTo>
                    <a:pt x="34" y="15"/>
                    <a:pt x="43" y="16"/>
                    <a:pt x="52" y="14"/>
                  </a:cubicBezTo>
                  <a:cubicBezTo>
                    <a:pt x="58" y="13"/>
                    <a:pt x="58" y="3"/>
                    <a:pt x="52" y="2"/>
                  </a:cubicBezTo>
                  <a:close/>
                </a:path>
              </a:pathLst>
            </a:custGeom>
            <a:solidFill>
              <a:srgbClr val="E767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4" name="Freeform 99"/>
            <p:cNvSpPr/>
            <p:nvPr/>
          </p:nvSpPr>
          <p:spPr bwMode="auto">
            <a:xfrm>
              <a:off x="8380413" y="1165226"/>
              <a:ext cx="676275" cy="219075"/>
            </a:xfrm>
            <a:custGeom>
              <a:avLst/>
              <a:gdLst>
                <a:gd name="T0" fmla="*/ 174 w 180"/>
                <a:gd name="T1" fmla="*/ 2 h 58"/>
                <a:gd name="T2" fmla="*/ 145 w 180"/>
                <a:gd name="T3" fmla="*/ 6 h 58"/>
                <a:gd name="T4" fmla="*/ 98 w 180"/>
                <a:gd name="T5" fmla="*/ 18 h 58"/>
                <a:gd name="T6" fmla="*/ 4 w 180"/>
                <a:gd name="T7" fmla="*/ 42 h 58"/>
                <a:gd name="T8" fmla="*/ 4 w 180"/>
                <a:gd name="T9" fmla="*/ 49 h 58"/>
                <a:gd name="T10" fmla="*/ 92 w 180"/>
                <a:gd name="T11" fmla="*/ 37 h 58"/>
                <a:gd name="T12" fmla="*/ 138 w 180"/>
                <a:gd name="T13" fmla="*/ 26 h 58"/>
                <a:gd name="T14" fmla="*/ 176 w 180"/>
                <a:gd name="T15" fmla="*/ 15 h 58"/>
                <a:gd name="T16" fmla="*/ 174 w 180"/>
                <a:gd name="T17" fmla="*/ 2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0" h="58">
                  <a:moveTo>
                    <a:pt x="174" y="2"/>
                  </a:moveTo>
                  <a:cubicBezTo>
                    <a:pt x="164" y="0"/>
                    <a:pt x="155" y="3"/>
                    <a:pt x="145" y="6"/>
                  </a:cubicBezTo>
                  <a:cubicBezTo>
                    <a:pt x="129" y="10"/>
                    <a:pt x="114" y="14"/>
                    <a:pt x="98" y="18"/>
                  </a:cubicBezTo>
                  <a:cubicBezTo>
                    <a:pt x="67" y="27"/>
                    <a:pt x="36" y="36"/>
                    <a:pt x="4" y="42"/>
                  </a:cubicBezTo>
                  <a:cubicBezTo>
                    <a:pt x="0" y="43"/>
                    <a:pt x="1" y="48"/>
                    <a:pt x="4" y="49"/>
                  </a:cubicBezTo>
                  <a:cubicBezTo>
                    <a:pt x="32" y="58"/>
                    <a:pt x="65" y="45"/>
                    <a:pt x="92" y="37"/>
                  </a:cubicBezTo>
                  <a:cubicBezTo>
                    <a:pt x="107" y="33"/>
                    <a:pt x="122" y="30"/>
                    <a:pt x="138" y="26"/>
                  </a:cubicBezTo>
                  <a:cubicBezTo>
                    <a:pt x="150" y="22"/>
                    <a:pt x="165" y="22"/>
                    <a:pt x="176" y="15"/>
                  </a:cubicBezTo>
                  <a:cubicBezTo>
                    <a:pt x="180" y="11"/>
                    <a:pt x="180" y="3"/>
                    <a:pt x="174" y="2"/>
                  </a:cubicBezTo>
                  <a:close/>
                </a:path>
              </a:pathLst>
            </a:custGeom>
            <a:solidFill>
              <a:srgbClr val="E767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5" name="Freeform 100"/>
            <p:cNvSpPr/>
            <p:nvPr/>
          </p:nvSpPr>
          <p:spPr bwMode="auto">
            <a:xfrm>
              <a:off x="8377238" y="1112838"/>
              <a:ext cx="138113" cy="90488"/>
            </a:xfrm>
            <a:custGeom>
              <a:avLst/>
              <a:gdLst>
                <a:gd name="T0" fmla="*/ 23 w 37"/>
                <a:gd name="T1" fmla="*/ 4 h 24"/>
                <a:gd name="T2" fmla="*/ 13 w 37"/>
                <a:gd name="T3" fmla="*/ 10 h 24"/>
                <a:gd name="T4" fmla="*/ 2 w 37"/>
                <a:gd name="T5" fmla="*/ 15 h 24"/>
                <a:gd name="T6" fmla="*/ 3 w 37"/>
                <a:gd name="T7" fmla="*/ 22 h 24"/>
                <a:gd name="T8" fmla="*/ 31 w 37"/>
                <a:gd name="T9" fmla="*/ 15 h 24"/>
                <a:gd name="T10" fmla="*/ 23 w 37"/>
                <a:gd name="T11" fmla="*/ 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24">
                  <a:moveTo>
                    <a:pt x="23" y="4"/>
                  </a:moveTo>
                  <a:cubicBezTo>
                    <a:pt x="19" y="6"/>
                    <a:pt x="17" y="8"/>
                    <a:pt x="13" y="10"/>
                  </a:cubicBezTo>
                  <a:cubicBezTo>
                    <a:pt x="10" y="12"/>
                    <a:pt x="6" y="13"/>
                    <a:pt x="2" y="15"/>
                  </a:cubicBezTo>
                  <a:cubicBezTo>
                    <a:pt x="0" y="17"/>
                    <a:pt x="0" y="22"/>
                    <a:pt x="3" y="22"/>
                  </a:cubicBezTo>
                  <a:cubicBezTo>
                    <a:pt x="12" y="24"/>
                    <a:pt x="24" y="21"/>
                    <a:pt x="31" y="15"/>
                  </a:cubicBezTo>
                  <a:cubicBezTo>
                    <a:pt x="37" y="10"/>
                    <a:pt x="29" y="0"/>
                    <a:pt x="23" y="4"/>
                  </a:cubicBezTo>
                  <a:close/>
                </a:path>
              </a:pathLst>
            </a:custGeom>
            <a:solidFill>
              <a:srgbClr val="E767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6" name="Freeform 101"/>
            <p:cNvSpPr/>
            <p:nvPr/>
          </p:nvSpPr>
          <p:spPr bwMode="auto">
            <a:xfrm>
              <a:off x="8324851" y="733426"/>
              <a:ext cx="569913" cy="373063"/>
            </a:xfrm>
            <a:custGeom>
              <a:avLst/>
              <a:gdLst>
                <a:gd name="T0" fmla="*/ 138 w 152"/>
                <a:gd name="T1" fmla="*/ 2 h 99"/>
                <a:gd name="T2" fmla="*/ 55 w 152"/>
                <a:gd name="T3" fmla="*/ 46 h 99"/>
                <a:gd name="T4" fmla="*/ 23 w 152"/>
                <a:gd name="T5" fmla="*/ 68 h 99"/>
                <a:gd name="T6" fmla="*/ 0 w 152"/>
                <a:gd name="T7" fmla="*/ 82 h 99"/>
                <a:gd name="T8" fmla="*/ 0 w 152"/>
                <a:gd name="T9" fmla="*/ 83 h 99"/>
                <a:gd name="T10" fmla="*/ 48 w 152"/>
                <a:gd name="T11" fmla="*/ 70 h 99"/>
                <a:gd name="T12" fmla="*/ 95 w 152"/>
                <a:gd name="T13" fmla="*/ 43 h 99"/>
                <a:gd name="T14" fmla="*/ 146 w 152"/>
                <a:gd name="T15" fmla="*/ 15 h 99"/>
                <a:gd name="T16" fmla="*/ 138 w 152"/>
                <a:gd name="T17" fmla="*/ 2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2" h="99">
                  <a:moveTo>
                    <a:pt x="138" y="2"/>
                  </a:moveTo>
                  <a:cubicBezTo>
                    <a:pt x="110" y="11"/>
                    <a:pt x="81" y="31"/>
                    <a:pt x="55" y="46"/>
                  </a:cubicBezTo>
                  <a:cubicBezTo>
                    <a:pt x="43" y="52"/>
                    <a:pt x="33" y="60"/>
                    <a:pt x="23" y="68"/>
                  </a:cubicBezTo>
                  <a:cubicBezTo>
                    <a:pt x="16" y="73"/>
                    <a:pt x="6" y="76"/>
                    <a:pt x="0" y="82"/>
                  </a:cubicBezTo>
                  <a:cubicBezTo>
                    <a:pt x="0" y="82"/>
                    <a:pt x="0" y="83"/>
                    <a:pt x="0" y="83"/>
                  </a:cubicBezTo>
                  <a:cubicBezTo>
                    <a:pt x="9" y="99"/>
                    <a:pt x="39" y="75"/>
                    <a:pt x="48" y="70"/>
                  </a:cubicBezTo>
                  <a:cubicBezTo>
                    <a:pt x="63" y="60"/>
                    <a:pt x="79" y="52"/>
                    <a:pt x="95" y="43"/>
                  </a:cubicBezTo>
                  <a:cubicBezTo>
                    <a:pt x="112" y="35"/>
                    <a:pt x="131" y="27"/>
                    <a:pt x="146" y="15"/>
                  </a:cubicBezTo>
                  <a:cubicBezTo>
                    <a:pt x="152" y="10"/>
                    <a:pt x="145" y="0"/>
                    <a:pt x="138" y="2"/>
                  </a:cubicBezTo>
                  <a:close/>
                </a:path>
              </a:pathLst>
            </a:custGeom>
            <a:solidFill>
              <a:srgbClr val="E767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7" name="Freeform 102"/>
            <p:cNvSpPr/>
            <p:nvPr/>
          </p:nvSpPr>
          <p:spPr bwMode="auto">
            <a:xfrm>
              <a:off x="8215313" y="812801"/>
              <a:ext cx="184150" cy="142875"/>
            </a:xfrm>
            <a:custGeom>
              <a:avLst/>
              <a:gdLst>
                <a:gd name="T0" fmla="*/ 34 w 49"/>
                <a:gd name="T1" fmla="*/ 4 h 38"/>
                <a:gd name="T2" fmla="*/ 2 w 49"/>
                <a:gd name="T3" fmla="*/ 30 h 38"/>
                <a:gd name="T4" fmla="*/ 8 w 49"/>
                <a:gd name="T5" fmla="*/ 36 h 38"/>
                <a:gd name="T6" fmla="*/ 24 w 49"/>
                <a:gd name="T7" fmla="*/ 27 h 38"/>
                <a:gd name="T8" fmla="*/ 41 w 49"/>
                <a:gd name="T9" fmla="*/ 17 h 38"/>
                <a:gd name="T10" fmla="*/ 34 w 49"/>
                <a:gd name="T11" fmla="*/ 4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9" h="38">
                  <a:moveTo>
                    <a:pt x="34" y="4"/>
                  </a:moveTo>
                  <a:cubicBezTo>
                    <a:pt x="23" y="11"/>
                    <a:pt x="10" y="20"/>
                    <a:pt x="2" y="30"/>
                  </a:cubicBezTo>
                  <a:cubicBezTo>
                    <a:pt x="0" y="34"/>
                    <a:pt x="5" y="38"/>
                    <a:pt x="8" y="36"/>
                  </a:cubicBezTo>
                  <a:cubicBezTo>
                    <a:pt x="14" y="34"/>
                    <a:pt x="19" y="30"/>
                    <a:pt x="24" y="27"/>
                  </a:cubicBezTo>
                  <a:cubicBezTo>
                    <a:pt x="29" y="24"/>
                    <a:pt x="36" y="21"/>
                    <a:pt x="41" y="17"/>
                  </a:cubicBezTo>
                  <a:cubicBezTo>
                    <a:pt x="49" y="12"/>
                    <a:pt x="42" y="0"/>
                    <a:pt x="34" y="4"/>
                  </a:cubicBezTo>
                  <a:close/>
                </a:path>
              </a:pathLst>
            </a:custGeom>
            <a:solidFill>
              <a:srgbClr val="E767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8" name="Freeform 103"/>
            <p:cNvSpPr/>
            <p:nvPr/>
          </p:nvSpPr>
          <p:spPr bwMode="auto">
            <a:xfrm>
              <a:off x="8147051" y="512763"/>
              <a:ext cx="395288" cy="385763"/>
            </a:xfrm>
            <a:custGeom>
              <a:avLst/>
              <a:gdLst>
                <a:gd name="T0" fmla="*/ 102 w 105"/>
                <a:gd name="T1" fmla="*/ 8 h 103"/>
                <a:gd name="T2" fmla="*/ 90 w 105"/>
                <a:gd name="T3" fmla="*/ 5 h 103"/>
                <a:gd name="T4" fmla="*/ 49 w 105"/>
                <a:gd name="T5" fmla="*/ 52 h 103"/>
                <a:gd name="T6" fmla="*/ 1 w 105"/>
                <a:gd name="T7" fmla="*/ 93 h 103"/>
                <a:gd name="T8" fmla="*/ 1 w 105"/>
                <a:gd name="T9" fmla="*/ 96 h 103"/>
                <a:gd name="T10" fmla="*/ 56 w 105"/>
                <a:gd name="T11" fmla="*/ 65 h 103"/>
                <a:gd name="T12" fmla="*/ 91 w 105"/>
                <a:gd name="T13" fmla="*/ 30 h 103"/>
                <a:gd name="T14" fmla="*/ 102 w 105"/>
                <a:gd name="T15" fmla="*/ 8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103">
                  <a:moveTo>
                    <a:pt x="102" y="8"/>
                  </a:moveTo>
                  <a:cubicBezTo>
                    <a:pt x="101" y="3"/>
                    <a:pt x="94" y="0"/>
                    <a:pt x="90" y="5"/>
                  </a:cubicBezTo>
                  <a:cubicBezTo>
                    <a:pt x="77" y="21"/>
                    <a:pt x="65" y="37"/>
                    <a:pt x="49" y="52"/>
                  </a:cubicBezTo>
                  <a:cubicBezTo>
                    <a:pt x="33" y="66"/>
                    <a:pt x="16" y="79"/>
                    <a:pt x="1" y="93"/>
                  </a:cubicBezTo>
                  <a:cubicBezTo>
                    <a:pt x="0" y="94"/>
                    <a:pt x="0" y="96"/>
                    <a:pt x="1" y="96"/>
                  </a:cubicBezTo>
                  <a:cubicBezTo>
                    <a:pt x="17" y="103"/>
                    <a:pt x="45" y="73"/>
                    <a:pt x="56" y="65"/>
                  </a:cubicBezTo>
                  <a:cubicBezTo>
                    <a:pt x="68" y="54"/>
                    <a:pt x="80" y="42"/>
                    <a:pt x="91" y="30"/>
                  </a:cubicBezTo>
                  <a:cubicBezTo>
                    <a:pt x="96" y="25"/>
                    <a:pt x="105" y="17"/>
                    <a:pt x="102" y="8"/>
                  </a:cubicBezTo>
                  <a:close/>
                </a:path>
              </a:pathLst>
            </a:custGeom>
            <a:solidFill>
              <a:srgbClr val="E767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9" name="Freeform 104"/>
            <p:cNvSpPr/>
            <p:nvPr/>
          </p:nvSpPr>
          <p:spPr bwMode="auto">
            <a:xfrm>
              <a:off x="8039101" y="703263"/>
              <a:ext cx="115888" cy="139700"/>
            </a:xfrm>
            <a:custGeom>
              <a:avLst/>
              <a:gdLst>
                <a:gd name="T0" fmla="*/ 15 w 31"/>
                <a:gd name="T1" fmla="*/ 8 h 37"/>
                <a:gd name="T2" fmla="*/ 2 w 31"/>
                <a:gd name="T3" fmla="*/ 31 h 37"/>
                <a:gd name="T4" fmla="*/ 6 w 31"/>
                <a:gd name="T5" fmla="*/ 36 h 37"/>
                <a:gd name="T6" fmla="*/ 29 w 31"/>
                <a:gd name="T7" fmla="*/ 14 h 37"/>
                <a:gd name="T8" fmla="*/ 15 w 31"/>
                <a:gd name="T9" fmla="*/ 8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7">
                  <a:moveTo>
                    <a:pt x="15" y="8"/>
                  </a:moveTo>
                  <a:cubicBezTo>
                    <a:pt x="11" y="17"/>
                    <a:pt x="7" y="24"/>
                    <a:pt x="2" y="31"/>
                  </a:cubicBezTo>
                  <a:cubicBezTo>
                    <a:pt x="0" y="34"/>
                    <a:pt x="3" y="37"/>
                    <a:pt x="6" y="36"/>
                  </a:cubicBezTo>
                  <a:cubicBezTo>
                    <a:pt x="17" y="35"/>
                    <a:pt x="26" y="24"/>
                    <a:pt x="29" y="14"/>
                  </a:cubicBezTo>
                  <a:cubicBezTo>
                    <a:pt x="31" y="6"/>
                    <a:pt x="18" y="0"/>
                    <a:pt x="15" y="8"/>
                  </a:cubicBezTo>
                  <a:close/>
                </a:path>
              </a:pathLst>
            </a:custGeom>
            <a:solidFill>
              <a:srgbClr val="E767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0" name="Freeform 105"/>
            <p:cNvSpPr/>
            <p:nvPr/>
          </p:nvSpPr>
          <p:spPr bwMode="auto">
            <a:xfrm>
              <a:off x="7902576" y="392113"/>
              <a:ext cx="249238" cy="387350"/>
            </a:xfrm>
            <a:custGeom>
              <a:avLst/>
              <a:gdLst>
                <a:gd name="T0" fmla="*/ 54 w 66"/>
                <a:gd name="T1" fmla="*/ 2 h 103"/>
                <a:gd name="T2" fmla="*/ 44 w 66"/>
                <a:gd name="T3" fmla="*/ 2 h 103"/>
                <a:gd name="T4" fmla="*/ 39 w 66"/>
                <a:gd name="T5" fmla="*/ 16 h 103"/>
                <a:gd name="T6" fmla="*/ 29 w 66"/>
                <a:gd name="T7" fmla="*/ 45 h 103"/>
                <a:gd name="T8" fmla="*/ 15 w 66"/>
                <a:gd name="T9" fmla="*/ 74 h 103"/>
                <a:gd name="T10" fmla="*/ 3 w 66"/>
                <a:gd name="T11" fmla="*/ 96 h 103"/>
                <a:gd name="T12" fmla="*/ 7 w 66"/>
                <a:gd name="T13" fmla="*/ 101 h 103"/>
                <a:gd name="T14" fmla="*/ 43 w 66"/>
                <a:gd name="T15" fmla="*/ 53 h 103"/>
                <a:gd name="T16" fmla="*/ 54 w 66"/>
                <a:gd name="T17" fmla="*/ 2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6" h="103">
                  <a:moveTo>
                    <a:pt x="54" y="2"/>
                  </a:moveTo>
                  <a:cubicBezTo>
                    <a:pt x="51" y="0"/>
                    <a:pt x="47" y="0"/>
                    <a:pt x="44" y="2"/>
                  </a:cubicBezTo>
                  <a:cubicBezTo>
                    <a:pt x="40" y="6"/>
                    <a:pt x="40" y="11"/>
                    <a:pt x="39" y="16"/>
                  </a:cubicBezTo>
                  <a:cubicBezTo>
                    <a:pt x="37" y="26"/>
                    <a:pt x="33" y="36"/>
                    <a:pt x="29" y="45"/>
                  </a:cubicBezTo>
                  <a:cubicBezTo>
                    <a:pt x="25" y="55"/>
                    <a:pt x="20" y="65"/>
                    <a:pt x="15" y="74"/>
                  </a:cubicBezTo>
                  <a:cubicBezTo>
                    <a:pt x="11" y="81"/>
                    <a:pt x="8" y="90"/>
                    <a:pt x="3" y="96"/>
                  </a:cubicBezTo>
                  <a:cubicBezTo>
                    <a:pt x="0" y="98"/>
                    <a:pt x="4" y="103"/>
                    <a:pt x="7" y="101"/>
                  </a:cubicBezTo>
                  <a:cubicBezTo>
                    <a:pt x="25" y="91"/>
                    <a:pt x="35" y="71"/>
                    <a:pt x="43" y="53"/>
                  </a:cubicBezTo>
                  <a:cubicBezTo>
                    <a:pt x="48" y="44"/>
                    <a:pt x="66" y="12"/>
                    <a:pt x="54" y="2"/>
                  </a:cubicBezTo>
                  <a:close/>
                </a:path>
              </a:pathLst>
            </a:custGeom>
            <a:solidFill>
              <a:srgbClr val="E767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1" name="Freeform 106"/>
            <p:cNvSpPr/>
            <p:nvPr/>
          </p:nvSpPr>
          <p:spPr bwMode="auto">
            <a:xfrm>
              <a:off x="7753351" y="639763"/>
              <a:ext cx="63500" cy="131763"/>
            </a:xfrm>
            <a:custGeom>
              <a:avLst/>
              <a:gdLst>
                <a:gd name="T0" fmla="*/ 13 w 17"/>
                <a:gd name="T1" fmla="*/ 2 h 35"/>
                <a:gd name="T2" fmla="*/ 8 w 17"/>
                <a:gd name="T3" fmla="*/ 1 h 35"/>
                <a:gd name="T4" fmla="*/ 3 w 17"/>
                <a:gd name="T5" fmla="*/ 8 h 35"/>
                <a:gd name="T6" fmla="*/ 0 w 17"/>
                <a:gd name="T7" fmla="*/ 28 h 35"/>
                <a:gd name="T8" fmla="*/ 7 w 17"/>
                <a:gd name="T9" fmla="*/ 31 h 35"/>
                <a:gd name="T10" fmla="*/ 16 w 17"/>
                <a:gd name="T11" fmla="*/ 8 h 35"/>
                <a:gd name="T12" fmla="*/ 13 w 17"/>
                <a:gd name="T13" fmla="*/ 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5">
                  <a:moveTo>
                    <a:pt x="13" y="2"/>
                  </a:moveTo>
                  <a:cubicBezTo>
                    <a:pt x="11" y="1"/>
                    <a:pt x="10" y="0"/>
                    <a:pt x="8" y="1"/>
                  </a:cubicBezTo>
                  <a:cubicBezTo>
                    <a:pt x="5" y="2"/>
                    <a:pt x="3" y="4"/>
                    <a:pt x="3" y="8"/>
                  </a:cubicBezTo>
                  <a:cubicBezTo>
                    <a:pt x="3" y="15"/>
                    <a:pt x="2" y="21"/>
                    <a:pt x="0" y="28"/>
                  </a:cubicBezTo>
                  <a:cubicBezTo>
                    <a:pt x="0" y="32"/>
                    <a:pt x="5" y="35"/>
                    <a:pt x="7" y="31"/>
                  </a:cubicBezTo>
                  <a:cubicBezTo>
                    <a:pt x="12" y="24"/>
                    <a:pt x="15" y="16"/>
                    <a:pt x="16" y="8"/>
                  </a:cubicBezTo>
                  <a:cubicBezTo>
                    <a:pt x="17" y="5"/>
                    <a:pt x="15" y="3"/>
                    <a:pt x="13" y="2"/>
                  </a:cubicBezTo>
                  <a:close/>
                </a:path>
              </a:pathLst>
            </a:custGeom>
            <a:solidFill>
              <a:srgbClr val="E767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2" name="Freeform 107"/>
            <p:cNvSpPr/>
            <p:nvPr/>
          </p:nvSpPr>
          <p:spPr bwMode="auto">
            <a:xfrm>
              <a:off x="7572376" y="373063"/>
              <a:ext cx="142875" cy="425450"/>
            </a:xfrm>
            <a:custGeom>
              <a:avLst/>
              <a:gdLst>
                <a:gd name="T0" fmla="*/ 15 w 38"/>
                <a:gd name="T1" fmla="*/ 2 h 113"/>
                <a:gd name="T2" fmla="*/ 10 w 38"/>
                <a:gd name="T3" fmla="*/ 5 h 113"/>
                <a:gd name="T4" fmla="*/ 9 w 38"/>
                <a:gd name="T5" fmla="*/ 20 h 113"/>
                <a:gd name="T6" fmla="*/ 7 w 38"/>
                <a:gd name="T7" fmla="*/ 52 h 113"/>
                <a:gd name="T8" fmla="*/ 5 w 38"/>
                <a:gd name="T9" fmla="*/ 108 h 113"/>
                <a:gd name="T10" fmla="*/ 13 w 38"/>
                <a:gd name="T11" fmla="*/ 109 h 113"/>
                <a:gd name="T12" fmla="*/ 15 w 38"/>
                <a:gd name="T13" fmla="*/ 2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113">
                  <a:moveTo>
                    <a:pt x="15" y="2"/>
                  </a:moveTo>
                  <a:cubicBezTo>
                    <a:pt x="13" y="2"/>
                    <a:pt x="11" y="3"/>
                    <a:pt x="10" y="5"/>
                  </a:cubicBezTo>
                  <a:cubicBezTo>
                    <a:pt x="7" y="10"/>
                    <a:pt x="8" y="15"/>
                    <a:pt x="9" y="20"/>
                  </a:cubicBezTo>
                  <a:cubicBezTo>
                    <a:pt x="9" y="31"/>
                    <a:pt x="8" y="41"/>
                    <a:pt x="7" y="52"/>
                  </a:cubicBezTo>
                  <a:cubicBezTo>
                    <a:pt x="6" y="68"/>
                    <a:pt x="0" y="92"/>
                    <a:pt x="5" y="108"/>
                  </a:cubicBezTo>
                  <a:cubicBezTo>
                    <a:pt x="7" y="112"/>
                    <a:pt x="11" y="113"/>
                    <a:pt x="13" y="109"/>
                  </a:cubicBezTo>
                  <a:cubicBezTo>
                    <a:pt x="21" y="96"/>
                    <a:pt x="38" y="0"/>
                    <a:pt x="15" y="2"/>
                  </a:cubicBezTo>
                  <a:close/>
                </a:path>
              </a:pathLst>
            </a:custGeom>
            <a:solidFill>
              <a:srgbClr val="E767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3" name="Freeform 108"/>
            <p:cNvSpPr/>
            <p:nvPr/>
          </p:nvSpPr>
          <p:spPr bwMode="auto">
            <a:xfrm>
              <a:off x="7297738" y="661988"/>
              <a:ext cx="106363" cy="203200"/>
            </a:xfrm>
            <a:custGeom>
              <a:avLst/>
              <a:gdLst>
                <a:gd name="T0" fmla="*/ 16 w 28"/>
                <a:gd name="T1" fmla="*/ 6 h 54"/>
                <a:gd name="T2" fmla="*/ 3 w 28"/>
                <a:gd name="T3" fmla="*/ 14 h 54"/>
                <a:gd name="T4" fmla="*/ 11 w 28"/>
                <a:gd name="T5" fmla="*/ 32 h 54"/>
                <a:gd name="T6" fmla="*/ 18 w 28"/>
                <a:gd name="T7" fmla="*/ 49 h 54"/>
                <a:gd name="T8" fmla="*/ 26 w 28"/>
                <a:gd name="T9" fmla="*/ 48 h 54"/>
                <a:gd name="T10" fmla="*/ 16 w 28"/>
                <a:gd name="T11" fmla="*/ 6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54">
                  <a:moveTo>
                    <a:pt x="16" y="6"/>
                  </a:moveTo>
                  <a:cubicBezTo>
                    <a:pt x="11" y="0"/>
                    <a:pt x="0" y="7"/>
                    <a:pt x="3" y="14"/>
                  </a:cubicBezTo>
                  <a:cubicBezTo>
                    <a:pt x="5" y="20"/>
                    <a:pt x="9" y="26"/>
                    <a:pt x="11" y="32"/>
                  </a:cubicBezTo>
                  <a:cubicBezTo>
                    <a:pt x="14" y="37"/>
                    <a:pt x="17" y="43"/>
                    <a:pt x="18" y="49"/>
                  </a:cubicBezTo>
                  <a:cubicBezTo>
                    <a:pt x="19" y="54"/>
                    <a:pt x="26" y="52"/>
                    <a:pt x="26" y="48"/>
                  </a:cubicBezTo>
                  <a:cubicBezTo>
                    <a:pt x="28" y="35"/>
                    <a:pt x="25" y="17"/>
                    <a:pt x="16" y="6"/>
                  </a:cubicBezTo>
                  <a:close/>
                </a:path>
              </a:pathLst>
            </a:custGeom>
            <a:solidFill>
              <a:srgbClr val="E767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4" name="Freeform 109"/>
            <p:cNvSpPr/>
            <p:nvPr/>
          </p:nvSpPr>
          <p:spPr bwMode="auto">
            <a:xfrm>
              <a:off x="6896101" y="700088"/>
              <a:ext cx="312738" cy="334963"/>
            </a:xfrm>
            <a:custGeom>
              <a:avLst/>
              <a:gdLst>
                <a:gd name="T0" fmla="*/ 74 w 83"/>
                <a:gd name="T1" fmla="*/ 68 h 89"/>
                <a:gd name="T2" fmla="*/ 39 w 83"/>
                <a:gd name="T3" fmla="*/ 37 h 89"/>
                <a:gd name="T4" fmla="*/ 6 w 83"/>
                <a:gd name="T5" fmla="*/ 1 h 89"/>
                <a:gd name="T6" fmla="*/ 0 w 83"/>
                <a:gd name="T7" fmla="*/ 5 h 89"/>
                <a:gd name="T8" fmla="*/ 23 w 83"/>
                <a:gd name="T9" fmla="*/ 46 h 89"/>
                <a:gd name="T10" fmla="*/ 63 w 83"/>
                <a:gd name="T11" fmla="*/ 83 h 89"/>
                <a:gd name="T12" fmla="*/ 74 w 83"/>
                <a:gd name="T13" fmla="*/ 68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3" h="89">
                  <a:moveTo>
                    <a:pt x="74" y="68"/>
                  </a:moveTo>
                  <a:cubicBezTo>
                    <a:pt x="62" y="58"/>
                    <a:pt x="50" y="48"/>
                    <a:pt x="39" y="37"/>
                  </a:cubicBezTo>
                  <a:cubicBezTo>
                    <a:pt x="28" y="26"/>
                    <a:pt x="19" y="9"/>
                    <a:pt x="6" y="1"/>
                  </a:cubicBezTo>
                  <a:cubicBezTo>
                    <a:pt x="4" y="0"/>
                    <a:pt x="0" y="2"/>
                    <a:pt x="0" y="5"/>
                  </a:cubicBezTo>
                  <a:cubicBezTo>
                    <a:pt x="1" y="20"/>
                    <a:pt x="13" y="34"/>
                    <a:pt x="23" y="46"/>
                  </a:cubicBezTo>
                  <a:cubicBezTo>
                    <a:pt x="34" y="60"/>
                    <a:pt x="47" y="73"/>
                    <a:pt x="63" y="83"/>
                  </a:cubicBezTo>
                  <a:cubicBezTo>
                    <a:pt x="72" y="89"/>
                    <a:pt x="83" y="75"/>
                    <a:pt x="74" y="68"/>
                  </a:cubicBezTo>
                  <a:close/>
                </a:path>
              </a:pathLst>
            </a:custGeom>
            <a:solidFill>
              <a:srgbClr val="E767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5" name="Freeform 110"/>
            <p:cNvSpPr/>
            <p:nvPr/>
          </p:nvSpPr>
          <p:spPr bwMode="auto">
            <a:xfrm>
              <a:off x="6942138" y="1065213"/>
              <a:ext cx="153988" cy="138113"/>
            </a:xfrm>
            <a:custGeom>
              <a:avLst/>
              <a:gdLst>
                <a:gd name="T0" fmla="*/ 30 w 41"/>
                <a:gd name="T1" fmla="*/ 15 h 37"/>
                <a:gd name="T2" fmla="*/ 10 w 41"/>
                <a:gd name="T3" fmla="*/ 2 h 37"/>
                <a:gd name="T4" fmla="*/ 4 w 41"/>
                <a:gd name="T5" fmla="*/ 13 h 37"/>
                <a:gd name="T6" fmla="*/ 20 w 41"/>
                <a:gd name="T7" fmla="*/ 22 h 37"/>
                <a:gd name="T8" fmla="*/ 35 w 41"/>
                <a:gd name="T9" fmla="*/ 35 h 37"/>
                <a:gd name="T10" fmla="*/ 41 w 41"/>
                <a:gd name="T11" fmla="*/ 33 h 37"/>
                <a:gd name="T12" fmla="*/ 30 w 41"/>
                <a:gd name="T13" fmla="*/ 15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37">
                  <a:moveTo>
                    <a:pt x="30" y="15"/>
                  </a:moveTo>
                  <a:cubicBezTo>
                    <a:pt x="25" y="10"/>
                    <a:pt x="17" y="4"/>
                    <a:pt x="10" y="2"/>
                  </a:cubicBezTo>
                  <a:cubicBezTo>
                    <a:pt x="4" y="0"/>
                    <a:pt x="0" y="8"/>
                    <a:pt x="4" y="13"/>
                  </a:cubicBezTo>
                  <a:cubicBezTo>
                    <a:pt x="8" y="17"/>
                    <a:pt x="15" y="19"/>
                    <a:pt x="20" y="22"/>
                  </a:cubicBezTo>
                  <a:cubicBezTo>
                    <a:pt x="26" y="26"/>
                    <a:pt x="31" y="30"/>
                    <a:pt x="35" y="35"/>
                  </a:cubicBezTo>
                  <a:cubicBezTo>
                    <a:pt x="37" y="37"/>
                    <a:pt x="41" y="36"/>
                    <a:pt x="41" y="33"/>
                  </a:cubicBezTo>
                  <a:cubicBezTo>
                    <a:pt x="40" y="25"/>
                    <a:pt x="36" y="20"/>
                    <a:pt x="30" y="15"/>
                  </a:cubicBezTo>
                  <a:close/>
                </a:path>
              </a:pathLst>
            </a:custGeom>
            <a:solidFill>
              <a:srgbClr val="E767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6" name="Freeform 111"/>
            <p:cNvSpPr/>
            <p:nvPr/>
          </p:nvSpPr>
          <p:spPr bwMode="auto">
            <a:xfrm>
              <a:off x="6486526" y="1290638"/>
              <a:ext cx="552450" cy="107950"/>
            </a:xfrm>
            <a:custGeom>
              <a:avLst/>
              <a:gdLst>
                <a:gd name="T0" fmla="*/ 144 w 147"/>
                <a:gd name="T1" fmla="*/ 22 h 29"/>
                <a:gd name="T2" fmla="*/ 87 w 147"/>
                <a:gd name="T3" fmla="*/ 7 h 29"/>
                <a:gd name="T4" fmla="*/ 9 w 147"/>
                <a:gd name="T5" fmla="*/ 2 h 29"/>
                <a:gd name="T6" fmla="*/ 9 w 147"/>
                <a:gd name="T7" fmla="*/ 15 h 29"/>
                <a:gd name="T8" fmla="*/ 72 w 147"/>
                <a:gd name="T9" fmla="*/ 18 h 29"/>
                <a:gd name="T10" fmla="*/ 142 w 147"/>
                <a:gd name="T11" fmla="*/ 28 h 29"/>
                <a:gd name="T12" fmla="*/ 144 w 147"/>
                <a:gd name="T13" fmla="*/ 22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7" h="29">
                  <a:moveTo>
                    <a:pt x="144" y="22"/>
                  </a:moveTo>
                  <a:cubicBezTo>
                    <a:pt x="126" y="13"/>
                    <a:pt x="106" y="10"/>
                    <a:pt x="87" y="7"/>
                  </a:cubicBezTo>
                  <a:cubicBezTo>
                    <a:pt x="62" y="4"/>
                    <a:pt x="34" y="0"/>
                    <a:pt x="9" y="2"/>
                  </a:cubicBezTo>
                  <a:cubicBezTo>
                    <a:pt x="0" y="3"/>
                    <a:pt x="0" y="14"/>
                    <a:pt x="9" y="15"/>
                  </a:cubicBezTo>
                  <a:cubicBezTo>
                    <a:pt x="30" y="17"/>
                    <a:pt x="51" y="16"/>
                    <a:pt x="72" y="18"/>
                  </a:cubicBezTo>
                  <a:cubicBezTo>
                    <a:pt x="96" y="20"/>
                    <a:pt x="119" y="27"/>
                    <a:pt x="142" y="28"/>
                  </a:cubicBezTo>
                  <a:cubicBezTo>
                    <a:pt x="145" y="29"/>
                    <a:pt x="147" y="24"/>
                    <a:pt x="144" y="22"/>
                  </a:cubicBezTo>
                  <a:close/>
                </a:path>
              </a:pathLst>
            </a:custGeom>
            <a:solidFill>
              <a:srgbClr val="E767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7" name="Freeform 112"/>
            <p:cNvSpPr/>
            <p:nvPr/>
          </p:nvSpPr>
          <p:spPr bwMode="auto">
            <a:xfrm>
              <a:off x="6799263" y="1527176"/>
              <a:ext cx="201613" cy="123825"/>
            </a:xfrm>
            <a:custGeom>
              <a:avLst/>
              <a:gdLst>
                <a:gd name="T0" fmla="*/ 51 w 54"/>
                <a:gd name="T1" fmla="*/ 3 h 33"/>
                <a:gd name="T2" fmla="*/ 31 w 54"/>
                <a:gd name="T3" fmla="*/ 3 h 33"/>
                <a:gd name="T4" fmla="*/ 8 w 54"/>
                <a:gd name="T5" fmla="*/ 14 h 33"/>
                <a:gd name="T6" fmla="*/ 20 w 54"/>
                <a:gd name="T7" fmla="*/ 26 h 33"/>
                <a:gd name="T8" fmla="*/ 36 w 54"/>
                <a:gd name="T9" fmla="*/ 15 h 33"/>
                <a:gd name="T10" fmla="*/ 51 w 54"/>
                <a:gd name="T11" fmla="*/ 9 h 33"/>
                <a:gd name="T12" fmla="*/ 51 w 54"/>
                <a:gd name="T13" fmla="*/ 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4" h="33">
                  <a:moveTo>
                    <a:pt x="51" y="3"/>
                  </a:moveTo>
                  <a:cubicBezTo>
                    <a:pt x="45" y="0"/>
                    <a:pt x="38" y="1"/>
                    <a:pt x="31" y="3"/>
                  </a:cubicBezTo>
                  <a:cubicBezTo>
                    <a:pt x="23" y="4"/>
                    <a:pt x="14" y="8"/>
                    <a:pt x="8" y="14"/>
                  </a:cubicBezTo>
                  <a:cubicBezTo>
                    <a:pt x="0" y="21"/>
                    <a:pt x="12" y="33"/>
                    <a:pt x="20" y="26"/>
                  </a:cubicBezTo>
                  <a:cubicBezTo>
                    <a:pt x="25" y="21"/>
                    <a:pt x="30" y="18"/>
                    <a:pt x="36" y="15"/>
                  </a:cubicBezTo>
                  <a:cubicBezTo>
                    <a:pt x="41" y="13"/>
                    <a:pt x="47" y="12"/>
                    <a:pt x="51" y="9"/>
                  </a:cubicBezTo>
                  <a:cubicBezTo>
                    <a:pt x="54" y="8"/>
                    <a:pt x="54" y="4"/>
                    <a:pt x="51" y="3"/>
                  </a:cubicBezTo>
                  <a:close/>
                </a:path>
              </a:pathLst>
            </a:custGeom>
            <a:solidFill>
              <a:srgbClr val="E767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8" name="Freeform 113"/>
            <p:cNvSpPr/>
            <p:nvPr/>
          </p:nvSpPr>
          <p:spPr bwMode="auto">
            <a:xfrm>
              <a:off x="6637338" y="1717676"/>
              <a:ext cx="465138" cy="255588"/>
            </a:xfrm>
            <a:custGeom>
              <a:avLst/>
              <a:gdLst>
                <a:gd name="T0" fmla="*/ 117 w 124"/>
                <a:gd name="T1" fmla="*/ 1 h 68"/>
                <a:gd name="T2" fmla="*/ 59 w 124"/>
                <a:gd name="T3" fmla="*/ 18 h 68"/>
                <a:gd name="T4" fmla="*/ 3 w 124"/>
                <a:gd name="T5" fmla="*/ 51 h 68"/>
                <a:gd name="T6" fmla="*/ 3 w 124"/>
                <a:gd name="T7" fmla="*/ 64 h 68"/>
                <a:gd name="T8" fmla="*/ 7 w 124"/>
                <a:gd name="T9" fmla="*/ 67 h 68"/>
                <a:gd name="T10" fmla="*/ 16 w 124"/>
                <a:gd name="T11" fmla="*/ 64 h 68"/>
                <a:gd name="T12" fmla="*/ 62 w 124"/>
                <a:gd name="T13" fmla="*/ 34 h 68"/>
                <a:gd name="T14" fmla="*/ 119 w 124"/>
                <a:gd name="T15" fmla="*/ 11 h 68"/>
                <a:gd name="T16" fmla="*/ 117 w 124"/>
                <a:gd name="T17" fmla="*/ 1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4" h="68">
                  <a:moveTo>
                    <a:pt x="117" y="1"/>
                  </a:moveTo>
                  <a:cubicBezTo>
                    <a:pt x="98" y="0"/>
                    <a:pt x="76" y="10"/>
                    <a:pt x="59" y="18"/>
                  </a:cubicBezTo>
                  <a:cubicBezTo>
                    <a:pt x="40" y="27"/>
                    <a:pt x="17" y="36"/>
                    <a:pt x="3" y="51"/>
                  </a:cubicBezTo>
                  <a:cubicBezTo>
                    <a:pt x="0" y="55"/>
                    <a:pt x="0" y="60"/>
                    <a:pt x="3" y="64"/>
                  </a:cubicBezTo>
                  <a:cubicBezTo>
                    <a:pt x="5" y="65"/>
                    <a:pt x="6" y="66"/>
                    <a:pt x="7" y="67"/>
                  </a:cubicBezTo>
                  <a:cubicBezTo>
                    <a:pt x="10" y="68"/>
                    <a:pt x="14" y="66"/>
                    <a:pt x="16" y="64"/>
                  </a:cubicBezTo>
                  <a:cubicBezTo>
                    <a:pt x="27" y="51"/>
                    <a:pt x="47" y="42"/>
                    <a:pt x="62" y="34"/>
                  </a:cubicBezTo>
                  <a:cubicBezTo>
                    <a:pt x="80" y="25"/>
                    <a:pt x="99" y="15"/>
                    <a:pt x="119" y="11"/>
                  </a:cubicBezTo>
                  <a:cubicBezTo>
                    <a:pt x="124" y="9"/>
                    <a:pt x="123" y="1"/>
                    <a:pt x="117" y="1"/>
                  </a:cubicBezTo>
                  <a:close/>
                </a:path>
              </a:pathLst>
            </a:custGeom>
            <a:solidFill>
              <a:srgbClr val="E767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9" name="Freeform 114"/>
            <p:cNvSpPr/>
            <p:nvPr/>
          </p:nvSpPr>
          <p:spPr bwMode="auto">
            <a:xfrm>
              <a:off x="7054851" y="1835151"/>
              <a:ext cx="146050" cy="107950"/>
            </a:xfrm>
            <a:custGeom>
              <a:avLst/>
              <a:gdLst>
                <a:gd name="T0" fmla="*/ 32 w 39"/>
                <a:gd name="T1" fmla="*/ 0 h 29"/>
                <a:gd name="T2" fmla="*/ 13 w 39"/>
                <a:gd name="T3" fmla="*/ 7 h 29"/>
                <a:gd name="T4" fmla="*/ 4 w 39"/>
                <a:gd name="T5" fmla="*/ 25 h 29"/>
                <a:gd name="T6" fmla="*/ 14 w 39"/>
                <a:gd name="T7" fmla="*/ 28 h 29"/>
                <a:gd name="T8" fmla="*/ 22 w 39"/>
                <a:gd name="T9" fmla="*/ 18 h 29"/>
                <a:gd name="T10" fmla="*/ 35 w 39"/>
                <a:gd name="T11" fmla="*/ 9 h 29"/>
                <a:gd name="T12" fmla="*/ 32 w 39"/>
                <a:gd name="T13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29">
                  <a:moveTo>
                    <a:pt x="32" y="0"/>
                  </a:moveTo>
                  <a:cubicBezTo>
                    <a:pt x="26" y="1"/>
                    <a:pt x="19" y="3"/>
                    <a:pt x="13" y="7"/>
                  </a:cubicBezTo>
                  <a:cubicBezTo>
                    <a:pt x="8" y="11"/>
                    <a:pt x="0" y="18"/>
                    <a:pt x="4" y="25"/>
                  </a:cubicBezTo>
                  <a:cubicBezTo>
                    <a:pt x="6" y="29"/>
                    <a:pt x="11" y="29"/>
                    <a:pt x="14" y="28"/>
                  </a:cubicBezTo>
                  <a:cubicBezTo>
                    <a:pt x="17" y="26"/>
                    <a:pt x="20" y="21"/>
                    <a:pt x="22" y="18"/>
                  </a:cubicBezTo>
                  <a:cubicBezTo>
                    <a:pt x="26" y="15"/>
                    <a:pt x="30" y="12"/>
                    <a:pt x="35" y="9"/>
                  </a:cubicBezTo>
                  <a:cubicBezTo>
                    <a:pt x="39" y="7"/>
                    <a:pt x="37" y="0"/>
                    <a:pt x="32" y="0"/>
                  </a:cubicBezTo>
                  <a:close/>
                </a:path>
              </a:pathLst>
            </a:custGeom>
            <a:solidFill>
              <a:srgbClr val="E767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0" name="Freeform 115"/>
            <p:cNvSpPr>
              <a:spLocks noEditPoints="1"/>
            </p:cNvSpPr>
            <p:nvPr/>
          </p:nvSpPr>
          <p:spPr bwMode="auto">
            <a:xfrm>
              <a:off x="7151688" y="831851"/>
              <a:ext cx="1255713" cy="1204913"/>
            </a:xfrm>
            <a:custGeom>
              <a:avLst/>
              <a:gdLst>
                <a:gd name="T0" fmla="*/ 230 w 334"/>
                <a:gd name="T1" fmla="*/ 33 h 321"/>
                <a:gd name="T2" fmla="*/ 49 w 334"/>
                <a:gd name="T3" fmla="*/ 269 h 321"/>
                <a:gd name="T4" fmla="*/ 198 w 334"/>
                <a:gd name="T5" fmla="*/ 309 h 321"/>
                <a:gd name="T6" fmla="*/ 208 w 334"/>
                <a:gd name="T7" fmla="*/ 243 h 321"/>
                <a:gd name="T8" fmla="*/ 175 w 334"/>
                <a:gd name="T9" fmla="*/ 257 h 321"/>
                <a:gd name="T10" fmla="*/ 70 w 334"/>
                <a:gd name="T11" fmla="*/ 129 h 321"/>
                <a:gd name="T12" fmla="*/ 115 w 334"/>
                <a:gd name="T13" fmla="*/ 111 h 321"/>
                <a:gd name="T14" fmla="*/ 98 w 334"/>
                <a:gd name="T15" fmla="*/ 204 h 321"/>
                <a:gd name="T16" fmla="*/ 136 w 334"/>
                <a:gd name="T17" fmla="*/ 197 h 321"/>
                <a:gd name="T18" fmla="*/ 176 w 334"/>
                <a:gd name="T19" fmla="*/ 116 h 321"/>
                <a:gd name="T20" fmla="*/ 134 w 334"/>
                <a:gd name="T21" fmla="*/ 137 h 321"/>
                <a:gd name="T22" fmla="*/ 201 w 334"/>
                <a:gd name="T23" fmla="*/ 139 h 321"/>
                <a:gd name="T24" fmla="*/ 83 w 334"/>
                <a:gd name="T25" fmla="*/ 215 h 321"/>
                <a:gd name="T26" fmla="*/ 72 w 334"/>
                <a:gd name="T27" fmla="*/ 226 h 321"/>
                <a:gd name="T28" fmla="*/ 99 w 334"/>
                <a:gd name="T29" fmla="*/ 247 h 321"/>
                <a:gd name="T30" fmla="*/ 183 w 334"/>
                <a:gd name="T31" fmla="*/ 203 h 321"/>
                <a:gd name="T32" fmla="*/ 120 w 334"/>
                <a:gd name="T33" fmla="*/ 236 h 321"/>
                <a:gd name="T34" fmla="*/ 234 w 334"/>
                <a:gd name="T35" fmla="*/ 123 h 321"/>
                <a:gd name="T36" fmla="*/ 155 w 334"/>
                <a:gd name="T37" fmla="*/ 89 h 321"/>
                <a:gd name="T38" fmla="*/ 98 w 334"/>
                <a:gd name="T39" fmla="*/ 117 h 321"/>
                <a:gd name="T40" fmla="*/ 106 w 334"/>
                <a:gd name="T41" fmla="*/ 152 h 321"/>
                <a:gd name="T42" fmla="*/ 84 w 334"/>
                <a:gd name="T43" fmla="*/ 179 h 321"/>
                <a:gd name="T44" fmla="*/ 261 w 334"/>
                <a:gd name="T45" fmla="*/ 154 h 321"/>
                <a:gd name="T46" fmla="*/ 268 w 334"/>
                <a:gd name="T47" fmla="*/ 156 h 321"/>
                <a:gd name="T48" fmla="*/ 60 w 334"/>
                <a:gd name="T49" fmla="*/ 191 h 321"/>
                <a:gd name="T50" fmla="*/ 47 w 334"/>
                <a:gd name="T51" fmla="*/ 228 h 321"/>
                <a:gd name="T52" fmla="*/ 237 w 334"/>
                <a:gd name="T53" fmla="*/ 218 h 321"/>
                <a:gd name="T54" fmla="*/ 203 w 334"/>
                <a:gd name="T55" fmla="*/ 193 h 321"/>
                <a:gd name="T56" fmla="*/ 262 w 334"/>
                <a:gd name="T57" fmla="*/ 176 h 321"/>
                <a:gd name="T58" fmla="*/ 119 w 334"/>
                <a:gd name="T59" fmla="*/ 64 h 321"/>
                <a:gd name="T60" fmla="*/ 237 w 334"/>
                <a:gd name="T61" fmla="*/ 80 h 321"/>
                <a:gd name="T62" fmla="*/ 237 w 334"/>
                <a:gd name="T63" fmla="*/ 80 h 321"/>
                <a:gd name="T64" fmla="*/ 25 w 334"/>
                <a:gd name="T65" fmla="*/ 182 h 321"/>
                <a:gd name="T66" fmla="*/ 158 w 334"/>
                <a:gd name="T67" fmla="*/ 292 h 321"/>
                <a:gd name="T68" fmla="*/ 149 w 334"/>
                <a:gd name="T69" fmla="*/ 295 h 321"/>
                <a:gd name="T70" fmla="*/ 172 w 334"/>
                <a:gd name="T71" fmla="*/ 61 h 321"/>
                <a:gd name="T72" fmla="*/ 198 w 334"/>
                <a:gd name="T73" fmla="*/ 72 h 321"/>
                <a:gd name="T74" fmla="*/ 44 w 334"/>
                <a:gd name="T75" fmla="*/ 196 h 321"/>
                <a:gd name="T76" fmla="*/ 77 w 334"/>
                <a:gd name="T77" fmla="*/ 191 h 321"/>
                <a:gd name="T78" fmla="*/ 67 w 334"/>
                <a:gd name="T79" fmla="*/ 230 h 321"/>
                <a:gd name="T80" fmla="*/ 247 w 334"/>
                <a:gd name="T81" fmla="*/ 133 h 321"/>
                <a:gd name="T82" fmla="*/ 191 w 334"/>
                <a:gd name="T83" fmla="*/ 222 h 321"/>
                <a:gd name="T84" fmla="*/ 239 w 334"/>
                <a:gd name="T85" fmla="*/ 210 h 321"/>
                <a:gd name="T86" fmla="*/ 153 w 334"/>
                <a:gd name="T87" fmla="*/ 229 h 321"/>
                <a:gd name="T88" fmla="*/ 239 w 334"/>
                <a:gd name="T89" fmla="*/ 210 h 321"/>
                <a:gd name="T90" fmla="*/ 92 w 334"/>
                <a:gd name="T91" fmla="*/ 250 h 321"/>
                <a:gd name="T92" fmla="*/ 252 w 334"/>
                <a:gd name="T93" fmla="*/ 130 h 321"/>
                <a:gd name="T94" fmla="*/ 68 w 334"/>
                <a:gd name="T95" fmla="*/ 230 h 321"/>
                <a:gd name="T96" fmla="*/ 80 w 334"/>
                <a:gd name="T97" fmla="*/ 189 h 321"/>
                <a:gd name="T98" fmla="*/ 49 w 334"/>
                <a:gd name="T99" fmla="*/ 190 h 321"/>
                <a:gd name="T100" fmla="*/ 72 w 334"/>
                <a:gd name="T101" fmla="*/ 122 h 321"/>
                <a:gd name="T102" fmla="*/ 50 w 334"/>
                <a:gd name="T103" fmla="*/ 126 h 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34" h="321">
                  <a:moveTo>
                    <a:pt x="299" y="103"/>
                  </a:moveTo>
                  <a:cubicBezTo>
                    <a:pt x="291" y="86"/>
                    <a:pt x="280" y="73"/>
                    <a:pt x="266" y="63"/>
                  </a:cubicBezTo>
                  <a:cubicBezTo>
                    <a:pt x="256" y="51"/>
                    <a:pt x="244" y="42"/>
                    <a:pt x="231" y="35"/>
                  </a:cubicBezTo>
                  <a:cubicBezTo>
                    <a:pt x="231" y="34"/>
                    <a:pt x="230" y="33"/>
                    <a:pt x="230" y="33"/>
                  </a:cubicBezTo>
                  <a:cubicBezTo>
                    <a:pt x="214" y="3"/>
                    <a:pt x="168" y="0"/>
                    <a:pt x="138" y="5"/>
                  </a:cubicBezTo>
                  <a:cubicBezTo>
                    <a:pt x="107" y="10"/>
                    <a:pt x="83" y="26"/>
                    <a:pt x="64" y="47"/>
                  </a:cubicBezTo>
                  <a:cubicBezTo>
                    <a:pt x="25" y="77"/>
                    <a:pt x="0" y="125"/>
                    <a:pt x="0" y="174"/>
                  </a:cubicBezTo>
                  <a:cubicBezTo>
                    <a:pt x="0" y="210"/>
                    <a:pt x="23" y="244"/>
                    <a:pt x="49" y="269"/>
                  </a:cubicBezTo>
                  <a:cubicBezTo>
                    <a:pt x="48" y="271"/>
                    <a:pt x="48" y="272"/>
                    <a:pt x="47" y="273"/>
                  </a:cubicBezTo>
                  <a:cubicBezTo>
                    <a:pt x="45" y="277"/>
                    <a:pt x="48" y="282"/>
                    <a:pt x="52" y="285"/>
                  </a:cubicBezTo>
                  <a:cubicBezTo>
                    <a:pt x="59" y="289"/>
                    <a:pt x="66" y="291"/>
                    <a:pt x="74" y="291"/>
                  </a:cubicBezTo>
                  <a:cubicBezTo>
                    <a:pt x="109" y="318"/>
                    <a:pt x="157" y="321"/>
                    <a:pt x="198" y="309"/>
                  </a:cubicBezTo>
                  <a:cubicBezTo>
                    <a:pt x="281" y="286"/>
                    <a:pt x="334" y="183"/>
                    <a:pt x="299" y="103"/>
                  </a:cubicBezTo>
                  <a:close/>
                  <a:moveTo>
                    <a:pt x="210" y="242"/>
                  </a:moveTo>
                  <a:cubicBezTo>
                    <a:pt x="210" y="242"/>
                    <a:pt x="209" y="242"/>
                    <a:pt x="208" y="243"/>
                  </a:cubicBezTo>
                  <a:cubicBezTo>
                    <a:pt x="208" y="243"/>
                    <a:pt x="208" y="243"/>
                    <a:pt x="208" y="243"/>
                  </a:cubicBezTo>
                  <a:cubicBezTo>
                    <a:pt x="208" y="243"/>
                    <a:pt x="207" y="243"/>
                    <a:pt x="207" y="243"/>
                  </a:cubicBezTo>
                  <a:cubicBezTo>
                    <a:pt x="207" y="243"/>
                    <a:pt x="207" y="243"/>
                    <a:pt x="206" y="243"/>
                  </a:cubicBezTo>
                  <a:cubicBezTo>
                    <a:pt x="197" y="248"/>
                    <a:pt x="187" y="251"/>
                    <a:pt x="178" y="257"/>
                  </a:cubicBezTo>
                  <a:cubicBezTo>
                    <a:pt x="177" y="257"/>
                    <a:pt x="176" y="257"/>
                    <a:pt x="175" y="257"/>
                  </a:cubicBezTo>
                  <a:cubicBezTo>
                    <a:pt x="190" y="249"/>
                    <a:pt x="204" y="241"/>
                    <a:pt x="218" y="231"/>
                  </a:cubicBezTo>
                  <a:cubicBezTo>
                    <a:pt x="219" y="232"/>
                    <a:pt x="220" y="233"/>
                    <a:pt x="221" y="234"/>
                  </a:cubicBezTo>
                  <a:cubicBezTo>
                    <a:pt x="218" y="237"/>
                    <a:pt x="214" y="239"/>
                    <a:pt x="210" y="242"/>
                  </a:cubicBezTo>
                  <a:close/>
                  <a:moveTo>
                    <a:pt x="70" y="129"/>
                  </a:moveTo>
                  <a:cubicBezTo>
                    <a:pt x="72" y="126"/>
                    <a:pt x="82" y="130"/>
                    <a:pt x="88" y="134"/>
                  </a:cubicBezTo>
                  <a:cubicBezTo>
                    <a:pt x="82" y="137"/>
                    <a:pt x="76" y="141"/>
                    <a:pt x="69" y="144"/>
                  </a:cubicBezTo>
                  <a:cubicBezTo>
                    <a:pt x="68" y="139"/>
                    <a:pt x="68" y="133"/>
                    <a:pt x="70" y="129"/>
                  </a:cubicBezTo>
                  <a:close/>
                  <a:moveTo>
                    <a:pt x="115" y="111"/>
                  </a:moveTo>
                  <a:cubicBezTo>
                    <a:pt x="115" y="104"/>
                    <a:pt x="124" y="103"/>
                    <a:pt x="134" y="104"/>
                  </a:cubicBezTo>
                  <a:cubicBezTo>
                    <a:pt x="129" y="108"/>
                    <a:pt x="123" y="112"/>
                    <a:pt x="117" y="116"/>
                  </a:cubicBezTo>
                  <a:cubicBezTo>
                    <a:pt x="116" y="114"/>
                    <a:pt x="116" y="113"/>
                    <a:pt x="115" y="111"/>
                  </a:cubicBezTo>
                  <a:close/>
                  <a:moveTo>
                    <a:pt x="98" y="204"/>
                  </a:moveTo>
                  <a:cubicBezTo>
                    <a:pt x="110" y="195"/>
                    <a:pt x="122" y="186"/>
                    <a:pt x="134" y="176"/>
                  </a:cubicBezTo>
                  <a:cubicBezTo>
                    <a:pt x="136" y="174"/>
                    <a:pt x="139" y="172"/>
                    <a:pt x="142" y="170"/>
                  </a:cubicBezTo>
                  <a:cubicBezTo>
                    <a:pt x="148" y="174"/>
                    <a:pt x="154" y="179"/>
                    <a:pt x="159" y="183"/>
                  </a:cubicBezTo>
                  <a:cubicBezTo>
                    <a:pt x="151" y="188"/>
                    <a:pt x="143" y="193"/>
                    <a:pt x="136" y="197"/>
                  </a:cubicBezTo>
                  <a:cubicBezTo>
                    <a:pt x="126" y="203"/>
                    <a:pt x="115" y="209"/>
                    <a:pt x="105" y="215"/>
                  </a:cubicBezTo>
                  <a:cubicBezTo>
                    <a:pt x="102" y="211"/>
                    <a:pt x="100" y="207"/>
                    <a:pt x="98" y="204"/>
                  </a:cubicBezTo>
                  <a:close/>
                  <a:moveTo>
                    <a:pt x="174" y="117"/>
                  </a:moveTo>
                  <a:cubicBezTo>
                    <a:pt x="174" y="117"/>
                    <a:pt x="175" y="116"/>
                    <a:pt x="176" y="116"/>
                  </a:cubicBezTo>
                  <a:cubicBezTo>
                    <a:pt x="178" y="117"/>
                    <a:pt x="179" y="117"/>
                    <a:pt x="180" y="118"/>
                  </a:cubicBezTo>
                  <a:cubicBezTo>
                    <a:pt x="181" y="118"/>
                    <a:pt x="181" y="119"/>
                    <a:pt x="181" y="119"/>
                  </a:cubicBezTo>
                  <a:cubicBezTo>
                    <a:pt x="168" y="127"/>
                    <a:pt x="155" y="135"/>
                    <a:pt x="142" y="145"/>
                  </a:cubicBezTo>
                  <a:cubicBezTo>
                    <a:pt x="140" y="142"/>
                    <a:pt x="137" y="139"/>
                    <a:pt x="134" y="137"/>
                  </a:cubicBezTo>
                  <a:cubicBezTo>
                    <a:pt x="147" y="130"/>
                    <a:pt x="160" y="123"/>
                    <a:pt x="174" y="117"/>
                  </a:cubicBezTo>
                  <a:close/>
                  <a:moveTo>
                    <a:pt x="172" y="168"/>
                  </a:moveTo>
                  <a:cubicBezTo>
                    <a:pt x="168" y="165"/>
                    <a:pt x="164" y="162"/>
                    <a:pt x="161" y="159"/>
                  </a:cubicBezTo>
                  <a:cubicBezTo>
                    <a:pt x="174" y="152"/>
                    <a:pt x="188" y="146"/>
                    <a:pt x="201" y="139"/>
                  </a:cubicBezTo>
                  <a:cubicBezTo>
                    <a:pt x="206" y="143"/>
                    <a:pt x="211" y="146"/>
                    <a:pt x="216" y="149"/>
                  </a:cubicBezTo>
                  <a:cubicBezTo>
                    <a:pt x="202" y="155"/>
                    <a:pt x="189" y="163"/>
                    <a:pt x="176" y="172"/>
                  </a:cubicBezTo>
                  <a:cubicBezTo>
                    <a:pt x="175" y="170"/>
                    <a:pt x="173" y="169"/>
                    <a:pt x="172" y="168"/>
                  </a:cubicBezTo>
                  <a:close/>
                  <a:moveTo>
                    <a:pt x="83" y="215"/>
                  </a:moveTo>
                  <a:cubicBezTo>
                    <a:pt x="85" y="218"/>
                    <a:pt x="87" y="221"/>
                    <a:pt x="88" y="223"/>
                  </a:cubicBezTo>
                  <a:cubicBezTo>
                    <a:pt x="89" y="224"/>
                    <a:pt x="89" y="224"/>
                    <a:pt x="89" y="225"/>
                  </a:cubicBezTo>
                  <a:cubicBezTo>
                    <a:pt x="86" y="227"/>
                    <a:pt x="82" y="230"/>
                    <a:pt x="79" y="232"/>
                  </a:cubicBezTo>
                  <a:cubicBezTo>
                    <a:pt x="76" y="230"/>
                    <a:pt x="74" y="228"/>
                    <a:pt x="72" y="226"/>
                  </a:cubicBezTo>
                  <a:cubicBezTo>
                    <a:pt x="75" y="222"/>
                    <a:pt x="79" y="219"/>
                    <a:pt x="83" y="215"/>
                  </a:cubicBezTo>
                  <a:close/>
                  <a:moveTo>
                    <a:pt x="104" y="244"/>
                  </a:moveTo>
                  <a:cubicBezTo>
                    <a:pt x="107" y="247"/>
                    <a:pt x="110" y="250"/>
                    <a:pt x="113" y="254"/>
                  </a:cubicBezTo>
                  <a:cubicBezTo>
                    <a:pt x="108" y="252"/>
                    <a:pt x="103" y="249"/>
                    <a:pt x="99" y="247"/>
                  </a:cubicBezTo>
                  <a:cubicBezTo>
                    <a:pt x="101" y="246"/>
                    <a:pt x="102" y="245"/>
                    <a:pt x="104" y="244"/>
                  </a:cubicBezTo>
                  <a:close/>
                  <a:moveTo>
                    <a:pt x="120" y="236"/>
                  </a:moveTo>
                  <a:cubicBezTo>
                    <a:pt x="130" y="231"/>
                    <a:pt x="139" y="226"/>
                    <a:pt x="148" y="221"/>
                  </a:cubicBezTo>
                  <a:cubicBezTo>
                    <a:pt x="159" y="214"/>
                    <a:pt x="171" y="208"/>
                    <a:pt x="183" y="203"/>
                  </a:cubicBezTo>
                  <a:cubicBezTo>
                    <a:pt x="186" y="206"/>
                    <a:pt x="190" y="208"/>
                    <a:pt x="193" y="211"/>
                  </a:cubicBezTo>
                  <a:cubicBezTo>
                    <a:pt x="182" y="216"/>
                    <a:pt x="172" y="222"/>
                    <a:pt x="162" y="227"/>
                  </a:cubicBezTo>
                  <a:cubicBezTo>
                    <a:pt x="152" y="233"/>
                    <a:pt x="141" y="240"/>
                    <a:pt x="133" y="249"/>
                  </a:cubicBezTo>
                  <a:cubicBezTo>
                    <a:pt x="128" y="245"/>
                    <a:pt x="124" y="241"/>
                    <a:pt x="120" y="236"/>
                  </a:cubicBezTo>
                  <a:close/>
                  <a:moveTo>
                    <a:pt x="249" y="140"/>
                  </a:moveTo>
                  <a:cubicBezTo>
                    <a:pt x="247" y="140"/>
                    <a:pt x="245" y="141"/>
                    <a:pt x="243" y="141"/>
                  </a:cubicBezTo>
                  <a:cubicBezTo>
                    <a:pt x="237" y="137"/>
                    <a:pt x="232" y="132"/>
                    <a:pt x="226" y="127"/>
                  </a:cubicBezTo>
                  <a:cubicBezTo>
                    <a:pt x="229" y="126"/>
                    <a:pt x="232" y="125"/>
                    <a:pt x="234" y="123"/>
                  </a:cubicBezTo>
                  <a:cubicBezTo>
                    <a:pt x="236" y="125"/>
                    <a:pt x="238" y="126"/>
                    <a:pt x="240" y="127"/>
                  </a:cubicBezTo>
                  <a:cubicBezTo>
                    <a:pt x="243" y="131"/>
                    <a:pt x="246" y="136"/>
                    <a:pt x="249" y="140"/>
                  </a:cubicBezTo>
                  <a:close/>
                  <a:moveTo>
                    <a:pt x="160" y="90"/>
                  </a:moveTo>
                  <a:cubicBezTo>
                    <a:pt x="158" y="89"/>
                    <a:pt x="156" y="89"/>
                    <a:pt x="155" y="89"/>
                  </a:cubicBezTo>
                  <a:cubicBezTo>
                    <a:pt x="145" y="86"/>
                    <a:pt x="129" y="85"/>
                    <a:pt x="117" y="88"/>
                  </a:cubicBezTo>
                  <a:cubicBezTo>
                    <a:pt x="139" y="79"/>
                    <a:pt x="162" y="75"/>
                    <a:pt x="185" y="79"/>
                  </a:cubicBezTo>
                  <a:cubicBezTo>
                    <a:pt x="176" y="82"/>
                    <a:pt x="168" y="86"/>
                    <a:pt x="160" y="90"/>
                  </a:cubicBezTo>
                  <a:close/>
                  <a:moveTo>
                    <a:pt x="98" y="117"/>
                  </a:moveTo>
                  <a:cubicBezTo>
                    <a:pt x="93" y="115"/>
                    <a:pt x="87" y="113"/>
                    <a:pt x="81" y="111"/>
                  </a:cubicBezTo>
                  <a:cubicBezTo>
                    <a:pt x="88" y="106"/>
                    <a:pt x="95" y="101"/>
                    <a:pt x="102" y="96"/>
                  </a:cubicBezTo>
                  <a:cubicBezTo>
                    <a:pt x="97" y="101"/>
                    <a:pt x="95" y="108"/>
                    <a:pt x="98" y="117"/>
                  </a:cubicBezTo>
                  <a:close/>
                  <a:moveTo>
                    <a:pt x="106" y="152"/>
                  </a:moveTo>
                  <a:cubicBezTo>
                    <a:pt x="109" y="150"/>
                    <a:pt x="111" y="149"/>
                    <a:pt x="114" y="148"/>
                  </a:cubicBezTo>
                  <a:cubicBezTo>
                    <a:pt x="117" y="150"/>
                    <a:pt x="121" y="152"/>
                    <a:pt x="124" y="155"/>
                  </a:cubicBezTo>
                  <a:cubicBezTo>
                    <a:pt x="124" y="155"/>
                    <a:pt x="125" y="155"/>
                    <a:pt x="125" y="156"/>
                  </a:cubicBezTo>
                  <a:cubicBezTo>
                    <a:pt x="112" y="163"/>
                    <a:pt x="98" y="172"/>
                    <a:pt x="84" y="179"/>
                  </a:cubicBezTo>
                  <a:cubicBezTo>
                    <a:pt x="83" y="176"/>
                    <a:pt x="80" y="171"/>
                    <a:pt x="78" y="166"/>
                  </a:cubicBezTo>
                  <a:cubicBezTo>
                    <a:pt x="88" y="161"/>
                    <a:pt x="98" y="156"/>
                    <a:pt x="106" y="152"/>
                  </a:cubicBezTo>
                  <a:close/>
                  <a:moveTo>
                    <a:pt x="267" y="158"/>
                  </a:moveTo>
                  <a:cubicBezTo>
                    <a:pt x="265" y="157"/>
                    <a:pt x="264" y="156"/>
                    <a:pt x="261" y="154"/>
                  </a:cubicBezTo>
                  <a:cubicBezTo>
                    <a:pt x="262" y="152"/>
                    <a:pt x="263" y="150"/>
                    <a:pt x="262" y="148"/>
                  </a:cubicBezTo>
                  <a:cubicBezTo>
                    <a:pt x="262" y="148"/>
                    <a:pt x="263" y="148"/>
                    <a:pt x="263" y="148"/>
                  </a:cubicBezTo>
                  <a:cubicBezTo>
                    <a:pt x="264" y="149"/>
                    <a:pt x="265" y="151"/>
                    <a:pt x="267" y="152"/>
                  </a:cubicBezTo>
                  <a:cubicBezTo>
                    <a:pt x="267" y="154"/>
                    <a:pt x="267" y="155"/>
                    <a:pt x="268" y="156"/>
                  </a:cubicBezTo>
                  <a:cubicBezTo>
                    <a:pt x="267" y="157"/>
                    <a:pt x="267" y="157"/>
                    <a:pt x="267" y="158"/>
                  </a:cubicBezTo>
                  <a:close/>
                  <a:moveTo>
                    <a:pt x="62" y="176"/>
                  </a:moveTo>
                  <a:cubicBezTo>
                    <a:pt x="64" y="180"/>
                    <a:pt x="66" y="184"/>
                    <a:pt x="68" y="188"/>
                  </a:cubicBezTo>
                  <a:cubicBezTo>
                    <a:pt x="65" y="189"/>
                    <a:pt x="63" y="190"/>
                    <a:pt x="60" y="191"/>
                  </a:cubicBezTo>
                  <a:cubicBezTo>
                    <a:pt x="59" y="187"/>
                    <a:pt x="59" y="182"/>
                    <a:pt x="58" y="178"/>
                  </a:cubicBezTo>
                  <a:cubicBezTo>
                    <a:pt x="60" y="177"/>
                    <a:pt x="61" y="176"/>
                    <a:pt x="62" y="176"/>
                  </a:cubicBezTo>
                  <a:close/>
                  <a:moveTo>
                    <a:pt x="47" y="228"/>
                  </a:moveTo>
                  <a:cubicBezTo>
                    <a:pt x="47" y="228"/>
                    <a:pt x="47" y="228"/>
                    <a:pt x="47" y="228"/>
                  </a:cubicBezTo>
                  <a:cubicBezTo>
                    <a:pt x="44" y="224"/>
                    <a:pt x="41" y="220"/>
                    <a:pt x="38" y="217"/>
                  </a:cubicBezTo>
                  <a:cubicBezTo>
                    <a:pt x="38" y="217"/>
                    <a:pt x="39" y="217"/>
                    <a:pt x="39" y="216"/>
                  </a:cubicBezTo>
                  <a:cubicBezTo>
                    <a:pt x="41" y="220"/>
                    <a:pt x="44" y="224"/>
                    <a:pt x="47" y="228"/>
                  </a:cubicBezTo>
                  <a:close/>
                  <a:moveTo>
                    <a:pt x="237" y="218"/>
                  </a:moveTo>
                  <a:cubicBezTo>
                    <a:pt x="236" y="218"/>
                    <a:pt x="236" y="218"/>
                    <a:pt x="236" y="217"/>
                  </a:cubicBezTo>
                  <a:cubicBezTo>
                    <a:pt x="241" y="210"/>
                    <a:pt x="232" y="200"/>
                    <a:pt x="224" y="202"/>
                  </a:cubicBezTo>
                  <a:cubicBezTo>
                    <a:pt x="222" y="202"/>
                    <a:pt x="220" y="203"/>
                    <a:pt x="218" y="203"/>
                  </a:cubicBezTo>
                  <a:cubicBezTo>
                    <a:pt x="213" y="200"/>
                    <a:pt x="208" y="196"/>
                    <a:pt x="203" y="193"/>
                  </a:cubicBezTo>
                  <a:cubicBezTo>
                    <a:pt x="218" y="185"/>
                    <a:pt x="233" y="177"/>
                    <a:pt x="247" y="167"/>
                  </a:cubicBezTo>
                  <a:cubicBezTo>
                    <a:pt x="247" y="167"/>
                    <a:pt x="247" y="168"/>
                    <a:pt x="247" y="168"/>
                  </a:cubicBezTo>
                  <a:cubicBezTo>
                    <a:pt x="251" y="170"/>
                    <a:pt x="255" y="173"/>
                    <a:pt x="259" y="176"/>
                  </a:cubicBezTo>
                  <a:cubicBezTo>
                    <a:pt x="260" y="176"/>
                    <a:pt x="261" y="176"/>
                    <a:pt x="262" y="176"/>
                  </a:cubicBezTo>
                  <a:cubicBezTo>
                    <a:pt x="259" y="184"/>
                    <a:pt x="255" y="191"/>
                    <a:pt x="251" y="198"/>
                  </a:cubicBezTo>
                  <a:cubicBezTo>
                    <a:pt x="247" y="205"/>
                    <a:pt x="242" y="212"/>
                    <a:pt x="237" y="218"/>
                  </a:cubicBezTo>
                  <a:close/>
                  <a:moveTo>
                    <a:pt x="137" y="56"/>
                  </a:moveTo>
                  <a:cubicBezTo>
                    <a:pt x="131" y="58"/>
                    <a:pt x="125" y="61"/>
                    <a:pt x="119" y="64"/>
                  </a:cubicBezTo>
                  <a:cubicBezTo>
                    <a:pt x="111" y="67"/>
                    <a:pt x="104" y="70"/>
                    <a:pt x="97" y="74"/>
                  </a:cubicBezTo>
                  <a:cubicBezTo>
                    <a:pt x="100" y="71"/>
                    <a:pt x="103" y="68"/>
                    <a:pt x="106" y="66"/>
                  </a:cubicBezTo>
                  <a:cubicBezTo>
                    <a:pt x="116" y="60"/>
                    <a:pt x="126" y="57"/>
                    <a:pt x="137" y="56"/>
                  </a:cubicBezTo>
                  <a:close/>
                  <a:moveTo>
                    <a:pt x="237" y="80"/>
                  </a:moveTo>
                  <a:cubicBezTo>
                    <a:pt x="233" y="77"/>
                    <a:pt x="228" y="74"/>
                    <a:pt x="224" y="71"/>
                  </a:cubicBezTo>
                  <a:cubicBezTo>
                    <a:pt x="221" y="69"/>
                    <a:pt x="219" y="66"/>
                    <a:pt x="217" y="64"/>
                  </a:cubicBezTo>
                  <a:cubicBezTo>
                    <a:pt x="219" y="64"/>
                    <a:pt x="221" y="65"/>
                    <a:pt x="224" y="65"/>
                  </a:cubicBezTo>
                  <a:cubicBezTo>
                    <a:pt x="228" y="70"/>
                    <a:pt x="233" y="75"/>
                    <a:pt x="237" y="80"/>
                  </a:cubicBezTo>
                  <a:close/>
                  <a:moveTo>
                    <a:pt x="22" y="181"/>
                  </a:moveTo>
                  <a:cubicBezTo>
                    <a:pt x="22" y="181"/>
                    <a:pt x="23" y="181"/>
                    <a:pt x="23" y="181"/>
                  </a:cubicBezTo>
                  <a:cubicBezTo>
                    <a:pt x="24" y="181"/>
                    <a:pt x="24" y="181"/>
                    <a:pt x="25" y="181"/>
                  </a:cubicBezTo>
                  <a:cubicBezTo>
                    <a:pt x="25" y="181"/>
                    <a:pt x="25" y="182"/>
                    <a:pt x="25" y="182"/>
                  </a:cubicBezTo>
                  <a:cubicBezTo>
                    <a:pt x="24" y="183"/>
                    <a:pt x="23" y="185"/>
                    <a:pt x="22" y="186"/>
                  </a:cubicBezTo>
                  <a:cubicBezTo>
                    <a:pt x="22" y="185"/>
                    <a:pt x="22" y="183"/>
                    <a:pt x="22" y="181"/>
                  </a:cubicBezTo>
                  <a:close/>
                  <a:moveTo>
                    <a:pt x="149" y="295"/>
                  </a:moveTo>
                  <a:cubicBezTo>
                    <a:pt x="152" y="294"/>
                    <a:pt x="155" y="293"/>
                    <a:pt x="158" y="292"/>
                  </a:cubicBezTo>
                  <a:cubicBezTo>
                    <a:pt x="158" y="292"/>
                    <a:pt x="159" y="291"/>
                    <a:pt x="159" y="291"/>
                  </a:cubicBezTo>
                  <a:cubicBezTo>
                    <a:pt x="160" y="292"/>
                    <a:pt x="161" y="292"/>
                    <a:pt x="162" y="293"/>
                  </a:cubicBezTo>
                  <a:cubicBezTo>
                    <a:pt x="167" y="293"/>
                    <a:pt x="171" y="294"/>
                    <a:pt x="176" y="294"/>
                  </a:cubicBezTo>
                  <a:cubicBezTo>
                    <a:pt x="167" y="295"/>
                    <a:pt x="158" y="296"/>
                    <a:pt x="149" y="295"/>
                  </a:cubicBezTo>
                  <a:close/>
                  <a:moveTo>
                    <a:pt x="53" y="122"/>
                  </a:moveTo>
                  <a:cubicBezTo>
                    <a:pt x="51" y="124"/>
                    <a:pt x="50" y="125"/>
                    <a:pt x="48" y="127"/>
                  </a:cubicBezTo>
                  <a:cubicBezTo>
                    <a:pt x="45" y="131"/>
                    <a:pt x="48" y="136"/>
                    <a:pt x="53" y="135"/>
                  </a:cubicBezTo>
                  <a:cubicBezTo>
                    <a:pt x="96" y="128"/>
                    <a:pt x="147" y="97"/>
                    <a:pt x="172" y="61"/>
                  </a:cubicBezTo>
                  <a:cubicBezTo>
                    <a:pt x="176" y="55"/>
                    <a:pt x="168" y="48"/>
                    <a:pt x="162" y="52"/>
                  </a:cubicBezTo>
                  <a:cubicBezTo>
                    <a:pt x="128" y="72"/>
                    <a:pt x="85" y="87"/>
                    <a:pt x="67" y="126"/>
                  </a:cubicBezTo>
                  <a:cubicBezTo>
                    <a:pt x="65" y="132"/>
                    <a:pt x="69" y="137"/>
                    <a:pt x="75" y="136"/>
                  </a:cubicBezTo>
                  <a:cubicBezTo>
                    <a:pt x="121" y="129"/>
                    <a:pt x="161" y="97"/>
                    <a:pt x="198" y="72"/>
                  </a:cubicBezTo>
                  <a:cubicBezTo>
                    <a:pt x="203" y="69"/>
                    <a:pt x="202" y="58"/>
                    <a:pt x="194" y="59"/>
                  </a:cubicBezTo>
                  <a:cubicBezTo>
                    <a:pt x="158" y="64"/>
                    <a:pt x="123" y="86"/>
                    <a:pt x="95" y="108"/>
                  </a:cubicBezTo>
                  <a:cubicBezTo>
                    <a:pt x="69" y="127"/>
                    <a:pt x="38" y="155"/>
                    <a:pt x="35" y="190"/>
                  </a:cubicBezTo>
                  <a:cubicBezTo>
                    <a:pt x="35" y="194"/>
                    <a:pt x="40" y="197"/>
                    <a:pt x="44" y="196"/>
                  </a:cubicBezTo>
                  <a:cubicBezTo>
                    <a:pt x="106" y="176"/>
                    <a:pt x="157" y="134"/>
                    <a:pt x="218" y="110"/>
                  </a:cubicBezTo>
                  <a:cubicBezTo>
                    <a:pt x="225" y="108"/>
                    <a:pt x="223" y="96"/>
                    <a:pt x="215" y="98"/>
                  </a:cubicBezTo>
                  <a:cubicBezTo>
                    <a:pt x="165" y="112"/>
                    <a:pt x="99" y="137"/>
                    <a:pt x="70" y="182"/>
                  </a:cubicBezTo>
                  <a:cubicBezTo>
                    <a:pt x="66" y="187"/>
                    <a:pt x="72" y="192"/>
                    <a:pt x="77" y="191"/>
                  </a:cubicBezTo>
                  <a:cubicBezTo>
                    <a:pt x="142" y="182"/>
                    <a:pt x="194" y="137"/>
                    <a:pt x="254" y="111"/>
                  </a:cubicBezTo>
                  <a:cubicBezTo>
                    <a:pt x="252" y="108"/>
                    <a:pt x="250" y="104"/>
                    <a:pt x="248" y="101"/>
                  </a:cubicBezTo>
                  <a:cubicBezTo>
                    <a:pt x="183" y="138"/>
                    <a:pt x="117" y="174"/>
                    <a:pt x="60" y="221"/>
                  </a:cubicBezTo>
                  <a:cubicBezTo>
                    <a:pt x="54" y="225"/>
                    <a:pt x="61" y="234"/>
                    <a:pt x="67" y="230"/>
                  </a:cubicBezTo>
                  <a:cubicBezTo>
                    <a:pt x="97" y="212"/>
                    <a:pt x="128" y="197"/>
                    <a:pt x="159" y="183"/>
                  </a:cubicBezTo>
                  <a:cubicBezTo>
                    <a:pt x="175" y="176"/>
                    <a:pt x="190" y="169"/>
                    <a:pt x="205" y="162"/>
                  </a:cubicBezTo>
                  <a:cubicBezTo>
                    <a:pt x="221" y="154"/>
                    <a:pt x="234" y="143"/>
                    <a:pt x="252" y="142"/>
                  </a:cubicBezTo>
                  <a:cubicBezTo>
                    <a:pt x="250" y="139"/>
                    <a:pt x="249" y="136"/>
                    <a:pt x="247" y="133"/>
                  </a:cubicBezTo>
                  <a:cubicBezTo>
                    <a:pt x="235" y="159"/>
                    <a:pt x="199" y="173"/>
                    <a:pt x="176" y="187"/>
                  </a:cubicBezTo>
                  <a:cubicBezTo>
                    <a:pt x="146" y="205"/>
                    <a:pt x="113" y="225"/>
                    <a:pt x="91" y="251"/>
                  </a:cubicBezTo>
                  <a:cubicBezTo>
                    <a:pt x="87" y="257"/>
                    <a:pt x="92" y="264"/>
                    <a:pt x="99" y="261"/>
                  </a:cubicBezTo>
                  <a:cubicBezTo>
                    <a:pt x="129" y="247"/>
                    <a:pt x="161" y="237"/>
                    <a:pt x="191" y="222"/>
                  </a:cubicBezTo>
                  <a:cubicBezTo>
                    <a:pt x="219" y="208"/>
                    <a:pt x="244" y="178"/>
                    <a:pt x="277" y="174"/>
                  </a:cubicBezTo>
                  <a:cubicBezTo>
                    <a:pt x="275" y="171"/>
                    <a:pt x="273" y="168"/>
                    <a:pt x="271" y="165"/>
                  </a:cubicBezTo>
                  <a:cubicBezTo>
                    <a:pt x="261" y="179"/>
                    <a:pt x="247" y="189"/>
                    <a:pt x="232" y="199"/>
                  </a:cubicBezTo>
                  <a:cubicBezTo>
                    <a:pt x="226" y="204"/>
                    <a:pt x="231" y="213"/>
                    <a:pt x="239" y="210"/>
                  </a:cubicBezTo>
                  <a:cubicBezTo>
                    <a:pt x="249" y="205"/>
                    <a:pt x="278" y="180"/>
                    <a:pt x="254" y="171"/>
                  </a:cubicBezTo>
                  <a:cubicBezTo>
                    <a:pt x="241" y="166"/>
                    <a:pt x="227" y="172"/>
                    <a:pt x="215" y="178"/>
                  </a:cubicBezTo>
                  <a:cubicBezTo>
                    <a:pt x="191" y="189"/>
                    <a:pt x="170" y="205"/>
                    <a:pt x="147" y="219"/>
                  </a:cubicBezTo>
                  <a:cubicBezTo>
                    <a:pt x="141" y="223"/>
                    <a:pt x="147" y="233"/>
                    <a:pt x="153" y="229"/>
                  </a:cubicBezTo>
                  <a:cubicBezTo>
                    <a:pt x="172" y="218"/>
                    <a:pt x="190" y="206"/>
                    <a:pt x="208" y="195"/>
                  </a:cubicBezTo>
                  <a:cubicBezTo>
                    <a:pt x="220" y="188"/>
                    <a:pt x="234" y="179"/>
                    <a:pt x="248" y="181"/>
                  </a:cubicBezTo>
                  <a:cubicBezTo>
                    <a:pt x="258" y="182"/>
                    <a:pt x="235" y="199"/>
                    <a:pt x="232" y="199"/>
                  </a:cubicBezTo>
                  <a:cubicBezTo>
                    <a:pt x="235" y="203"/>
                    <a:pt x="237" y="206"/>
                    <a:pt x="239" y="210"/>
                  </a:cubicBezTo>
                  <a:cubicBezTo>
                    <a:pt x="255" y="198"/>
                    <a:pt x="270" y="187"/>
                    <a:pt x="282" y="171"/>
                  </a:cubicBezTo>
                  <a:cubicBezTo>
                    <a:pt x="284" y="167"/>
                    <a:pt x="281" y="161"/>
                    <a:pt x="277" y="162"/>
                  </a:cubicBezTo>
                  <a:cubicBezTo>
                    <a:pt x="246" y="165"/>
                    <a:pt x="223" y="189"/>
                    <a:pt x="197" y="205"/>
                  </a:cubicBezTo>
                  <a:cubicBezTo>
                    <a:pt x="165" y="224"/>
                    <a:pt x="127" y="235"/>
                    <a:pt x="92" y="250"/>
                  </a:cubicBezTo>
                  <a:cubicBezTo>
                    <a:pt x="95" y="253"/>
                    <a:pt x="97" y="257"/>
                    <a:pt x="100" y="260"/>
                  </a:cubicBezTo>
                  <a:cubicBezTo>
                    <a:pt x="123" y="232"/>
                    <a:pt x="159" y="211"/>
                    <a:pt x="190" y="193"/>
                  </a:cubicBezTo>
                  <a:cubicBezTo>
                    <a:pt x="213" y="179"/>
                    <a:pt x="246" y="165"/>
                    <a:pt x="257" y="139"/>
                  </a:cubicBezTo>
                  <a:cubicBezTo>
                    <a:pt x="259" y="135"/>
                    <a:pt x="257" y="130"/>
                    <a:pt x="252" y="130"/>
                  </a:cubicBezTo>
                  <a:cubicBezTo>
                    <a:pt x="238" y="131"/>
                    <a:pt x="227" y="136"/>
                    <a:pt x="215" y="143"/>
                  </a:cubicBezTo>
                  <a:cubicBezTo>
                    <a:pt x="199" y="151"/>
                    <a:pt x="184" y="159"/>
                    <a:pt x="167" y="167"/>
                  </a:cubicBezTo>
                  <a:cubicBezTo>
                    <a:pt x="131" y="183"/>
                    <a:pt x="95" y="200"/>
                    <a:pt x="61" y="220"/>
                  </a:cubicBezTo>
                  <a:cubicBezTo>
                    <a:pt x="63" y="223"/>
                    <a:pt x="66" y="226"/>
                    <a:pt x="68" y="230"/>
                  </a:cubicBezTo>
                  <a:cubicBezTo>
                    <a:pt x="125" y="183"/>
                    <a:pt x="190" y="148"/>
                    <a:pt x="254" y="111"/>
                  </a:cubicBezTo>
                  <a:cubicBezTo>
                    <a:pt x="261" y="107"/>
                    <a:pt x="255" y="98"/>
                    <a:pt x="248" y="101"/>
                  </a:cubicBezTo>
                  <a:cubicBezTo>
                    <a:pt x="189" y="126"/>
                    <a:pt x="138" y="171"/>
                    <a:pt x="73" y="180"/>
                  </a:cubicBezTo>
                  <a:cubicBezTo>
                    <a:pt x="76" y="183"/>
                    <a:pt x="78" y="186"/>
                    <a:pt x="80" y="189"/>
                  </a:cubicBezTo>
                  <a:cubicBezTo>
                    <a:pt x="108" y="146"/>
                    <a:pt x="171" y="123"/>
                    <a:pt x="218" y="110"/>
                  </a:cubicBezTo>
                  <a:cubicBezTo>
                    <a:pt x="217" y="106"/>
                    <a:pt x="216" y="102"/>
                    <a:pt x="215" y="98"/>
                  </a:cubicBezTo>
                  <a:cubicBezTo>
                    <a:pt x="154" y="122"/>
                    <a:pt x="103" y="167"/>
                    <a:pt x="40" y="183"/>
                  </a:cubicBezTo>
                  <a:cubicBezTo>
                    <a:pt x="43" y="185"/>
                    <a:pt x="46" y="187"/>
                    <a:pt x="49" y="190"/>
                  </a:cubicBezTo>
                  <a:cubicBezTo>
                    <a:pt x="52" y="157"/>
                    <a:pt x="85" y="131"/>
                    <a:pt x="110" y="113"/>
                  </a:cubicBezTo>
                  <a:cubicBezTo>
                    <a:pt x="134" y="95"/>
                    <a:pt x="164" y="76"/>
                    <a:pt x="194" y="73"/>
                  </a:cubicBezTo>
                  <a:cubicBezTo>
                    <a:pt x="193" y="69"/>
                    <a:pt x="192" y="64"/>
                    <a:pt x="191" y="60"/>
                  </a:cubicBezTo>
                  <a:cubicBezTo>
                    <a:pt x="155" y="85"/>
                    <a:pt x="116" y="116"/>
                    <a:pt x="72" y="122"/>
                  </a:cubicBezTo>
                  <a:cubicBezTo>
                    <a:pt x="74" y="126"/>
                    <a:pt x="77" y="129"/>
                    <a:pt x="80" y="133"/>
                  </a:cubicBezTo>
                  <a:cubicBezTo>
                    <a:pt x="97" y="97"/>
                    <a:pt x="138" y="84"/>
                    <a:pt x="169" y="64"/>
                  </a:cubicBezTo>
                  <a:cubicBezTo>
                    <a:pt x="166" y="61"/>
                    <a:pt x="163" y="57"/>
                    <a:pt x="159" y="54"/>
                  </a:cubicBezTo>
                  <a:cubicBezTo>
                    <a:pt x="136" y="88"/>
                    <a:pt x="89" y="114"/>
                    <a:pt x="50" y="126"/>
                  </a:cubicBezTo>
                  <a:cubicBezTo>
                    <a:pt x="52" y="128"/>
                    <a:pt x="54" y="131"/>
                    <a:pt x="56" y="133"/>
                  </a:cubicBezTo>
                  <a:cubicBezTo>
                    <a:pt x="57" y="131"/>
                    <a:pt x="58" y="129"/>
                    <a:pt x="59" y="127"/>
                  </a:cubicBezTo>
                  <a:cubicBezTo>
                    <a:pt x="62" y="123"/>
                    <a:pt x="56" y="118"/>
                    <a:pt x="53" y="122"/>
                  </a:cubicBezTo>
                  <a:close/>
                </a:path>
              </a:pathLst>
            </a:custGeom>
            <a:solidFill>
              <a:srgbClr val="FFE6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1" name="Freeform 116"/>
            <p:cNvSpPr>
              <a:spLocks noEditPoints="1"/>
            </p:cNvSpPr>
            <p:nvPr/>
          </p:nvSpPr>
          <p:spPr bwMode="auto">
            <a:xfrm>
              <a:off x="7132638" y="835026"/>
              <a:ext cx="1206500" cy="1190625"/>
            </a:xfrm>
            <a:custGeom>
              <a:avLst/>
              <a:gdLst>
                <a:gd name="T0" fmla="*/ 122 w 321"/>
                <a:gd name="T1" fmla="*/ 304 h 317"/>
                <a:gd name="T2" fmla="*/ 135 w 321"/>
                <a:gd name="T3" fmla="*/ 306 h 317"/>
                <a:gd name="T4" fmla="*/ 152 w 321"/>
                <a:gd name="T5" fmla="*/ 308 h 317"/>
                <a:gd name="T6" fmla="*/ 251 w 321"/>
                <a:gd name="T7" fmla="*/ 276 h 317"/>
                <a:gd name="T8" fmla="*/ 299 w 321"/>
                <a:gd name="T9" fmla="*/ 213 h 317"/>
                <a:gd name="T10" fmla="*/ 302 w 321"/>
                <a:gd name="T11" fmla="*/ 206 h 317"/>
                <a:gd name="T12" fmla="*/ 307 w 321"/>
                <a:gd name="T13" fmla="*/ 185 h 317"/>
                <a:gd name="T14" fmla="*/ 307 w 321"/>
                <a:gd name="T15" fmla="*/ 165 h 317"/>
                <a:gd name="T16" fmla="*/ 306 w 321"/>
                <a:gd name="T17" fmla="*/ 150 h 317"/>
                <a:gd name="T18" fmla="*/ 306 w 321"/>
                <a:gd name="T19" fmla="*/ 145 h 317"/>
                <a:gd name="T20" fmla="*/ 302 w 321"/>
                <a:gd name="T21" fmla="*/ 125 h 317"/>
                <a:gd name="T22" fmla="*/ 299 w 321"/>
                <a:gd name="T23" fmla="*/ 115 h 317"/>
                <a:gd name="T24" fmla="*/ 277 w 321"/>
                <a:gd name="T25" fmla="*/ 68 h 317"/>
                <a:gd name="T26" fmla="*/ 237 w 321"/>
                <a:gd name="T27" fmla="*/ 32 h 317"/>
                <a:gd name="T28" fmla="*/ 208 w 321"/>
                <a:gd name="T29" fmla="*/ 18 h 317"/>
                <a:gd name="T30" fmla="*/ 187 w 321"/>
                <a:gd name="T31" fmla="*/ 12 h 317"/>
                <a:gd name="T32" fmla="*/ 176 w 321"/>
                <a:gd name="T33" fmla="*/ 10 h 317"/>
                <a:gd name="T34" fmla="*/ 154 w 321"/>
                <a:gd name="T35" fmla="*/ 9 h 317"/>
                <a:gd name="T36" fmla="*/ 143 w 321"/>
                <a:gd name="T37" fmla="*/ 10 h 317"/>
                <a:gd name="T38" fmla="*/ 133 w 321"/>
                <a:gd name="T39" fmla="*/ 13 h 317"/>
                <a:gd name="T40" fmla="*/ 84 w 321"/>
                <a:gd name="T41" fmla="*/ 33 h 317"/>
                <a:gd name="T42" fmla="*/ 71 w 321"/>
                <a:gd name="T43" fmla="*/ 41 h 317"/>
                <a:gd name="T44" fmla="*/ 59 w 321"/>
                <a:gd name="T45" fmla="*/ 51 h 317"/>
                <a:gd name="T46" fmla="*/ 28 w 321"/>
                <a:gd name="T47" fmla="*/ 91 h 317"/>
                <a:gd name="T48" fmla="*/ 20 w 321"/>
                <a:gd name="T49" fmla="*/ 111 h 317"/>
                <a:gd name="T50" fmla="*/ 18 w 321"/>
                <a:gd name="T51" fmla="*/ 118 h 317"/>
                <a:gd name="T52" fmla="*/ 13 w 321"/>
                <a:gd name="T53" fmla="*/ 145 h 317"/>
                <a:gd name="T54" fmla="*/ 13 w 321"/>
                <a:gd name="T55" fmla="*/ 163 h 317"/>
                <a:gd name="T56" fmla="*/ 44 w 321"/>
                <a:gd name="T57" fmla="*/ 249 h 317"/>
                <a:gd name="T58" fmla="*/ 84 w 321"/>
                <a:gd name="T59" fmla="*/ 287 h 317"/>
                <a:gd name="T60" fmla="*/ 97 w 321"/>
                <a:gd name="T61" fmla="*/ 295 h 317"/>
                <a:gd name="T62" fmla="*/ 112 w 321"/>
                <a:gd name="T63" fmla="*/ 301 h 317"/>
                <a:gd name="T64" fmla="*/ 100 w 321"/>
                <a:gd name="T65" fmla="*/ 303 h 317"/>
                <a:gd name="T66" fmla="*/ 88 w 321"/>
                <a:gd name="T67" fmla="*/ 297 h 317"/>
                <a:gd name="T68" fmla="*/ 72 w 321"/>
                <a:gd name="T69" fmla="*/ 289 h 317"/>
                <a:gd name="T70" fmla="*/ 5 w 321"/>
                <a:gd name="T71" fmla="*/ 200 h 317"/>
                <a:gd name="T72" fmla="*/ 0 w 321"/>
                <a:gd name="T73" fmla="*/ 164 h 317"/>
                <a:gd name="T74" fmla="*/ 2 w 321"/>
                <a:gd name="T75" fmla="*/ 144 h 317"/>
                <a:gd name="T76" fmla="*/ 3 w 321"/>
                <a:gd name="T77" fmla="*/ 135 h 317"/>
                <a:gd name="T78" fmla="*/ 8 w 321"/>
                <a:gd name="T79" fmla="*/ 115 h 317"/>
                <a:gd name="T80" fmla="*/ 10 w 321"/>
                <a:gd name="T81" fmla="*/ 108 h 317"/>
                <a:gd name="T82" fmla="*/ 10 w 321"/>
                <a:gd name="T83" fmla="*/ 107 h 317"/>
                <a:gd name="T84" fmla="*/ 11 w 321"/>
                <a:gd name="T85" fmla="*/ 105 h 317"/>
                <a:gd name="T86" fmla="*/ 43 w 321"/>
                <a:gd name="T87" fmla="*/ 50 h 317"/>
                <a:gd name="T88" fmla="*/ 119 w 321"/>
                <a:gd name="T89" fmla="*/ 3 h 317"/>
                <a:gd name="T90" fmla="*/ 136 w 321"/>
                <a:gd name="T91" fmla="*/ 1 h 317"/>
                <a:gd name="T92" fmla="*/ 148 w 321"/>
                <a:gd name="T93" fmla="*/ 0 h 317"/>
                <a:gd name="T94" fmla="*/ 165 w 321"/>
                <a:gd name="T95" fmla="*/ 0 h 317"/>
                <a:gd name="T96" fmla="*/ 200 w 321"/>
                <a:gd name="T97" fmla="*/ 5 h 317"/>
                <a:gd name="T98" fmla="*/ 253 w 321"/>
                <a:gd name="T99" fmla="*/ 28 h 317"/>
                <a:gd name="T100" fmla="*/ 311 w 321"/>
                <a:gd name="T101" fmla="*/ 100 h 317"/>
                <a:gd name="T102" fmla="*/ 316 w 321"/>
                <a:gd name="T103" fmla="*/ 187 h 317"/>
                <a:gd name="T104" fmla="*/ 310 w 321"/>
                <a:gd name="T105" fmla="*/ 209 h 317"/>
                <a:gd name="T106" fmla="*/ 307 w 321"/>
                <a:gd name="T107" fmla="*/ 216 h 317"/>
                <a:gd name="T108" fmla="*/ 257 w 321"/>
                <a:gd name="T109" fmla="*/ 284 h 317"/>
                <a:gd name="T110" fmla="*/ 152 w 321"/>
                <a:gd name="T111" fmla="*/ 315 h 317"/>
                <a:gd name="T112" fmla="*/ 134 w 321"/>
                <a:gd name="T113" fmla="*/ 313 h 317"/>
                <a:gd name="T114" fmla="*/ 121 w 321"/>
                <a:gd name="T115" fmla="*/ 310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21" h="317">
                  <a:moveTo>
                    <a:pt x="112" y="301"/>
                  </a:moveTo>
                  <a:cubicBezTo>
                    <a:pt x="112" y="301"/>
                    <a:pt x="116" y="302"/>
                    <a:pt x="122" y="304"/>
                  </a:cubicBezTo>
                  <a:cubicBezTo>
                    <a:pt x="124" y="304"/>
                    <a:pt x="126" y="305"/>
                    <a:pt x="128" y="305"/>
                  </a:cubicBezTo>
                  <a:cubicBezTo>
                    <a:pt x="130" y="306"/>
                    <a:pt x="132" y="306"/>
                    <a:pt x="135" y="306"/>
                  </a:cubicBezTo>
                  <a:cubicBezTo>
                    <a:pt x="137" y="307"/>
                    <a:pt x="140" y="307"/>
                    <a:pt x="143" y="308"/>
                  </a:cubicBezTo>
                  <a:cubicBezTo>
                    <a:pt x="146" y="308"/>
                    <a:pt x="149" y="308"/>
                    <a:pt x="152" y="308"/>
                  </a:cubicBezTo>
                  <a:cubicBezTo>
                    <a:pt x="165" y="308"/>
                    <a:pt x="181" y="307"/>
                    <a:pt x="198" y="302"/>
                  </a:cubicBezTo>
                  <a:cubicBezTo>
                    <a:pt x="215" y="297"/>
                    <a:pt x="233" y="289"/>
                    <a:pt x="251" y="276"/>
                  </a:cubicBezTo>
                  <a:cubicBezTo>
                    <a:pt x="269" y="263"/>
                    <a:pt x="285" y="245"/>
                    <a:pt x="296" y="222"/>
                  </a:cubicBezTo>
                  <a:cubicBezTo>
                    <a:pt x="297" y="219"/>
                    <a:pt x="298" y="216"/>
                    <a:pt x="299" y="213"/>
                  </a:cubicBezTo>
                  <a:cubicBezTo>
                    <a:pt x="301" y="209"/>
                    <a:pt x="301" y="209"/>
                    <a:pt x="301" y="209"/>
                  </a:cubicBezTo>
                  <a:cubicBezTo>
                    <a:pt x="302" y="206"/>
                    <a:pt x="302" y="206"/>
                    <a:pt x="302" y="206"/>
                  </a:cubicBezTo>
                  <a:cubicBezTo>
                    <a:pt x="302" y="206"/>
                    <a:pt x="302" y="205"/>
                    <a:pt x="303" y="204"/>
                  </a:cubicBezTo>
                  <a:cubicBezTo>
                    <a:pt x="304" y="198"/>
                    <a:pt x="306" y="191"/>
                    <a:pt x="307" y="185"/>
                  </a:cubicBezTo>
                  <a:cubicBezTo>
                    <a:pt x="307" y="181"/>
                    <a:pt x="307" y="178"/>
                    <a:pt x="307" y="175"/>
                  </a:cubicBezTo>
                  <a:cubicBezTo>
                    <a:pt x="307" y="172"/>
                    <a:pt x="307" y="168"/>
                    <a:pt x="307" y="165"/>
                  </a:cubicBezTo>
                  <a:cubicBezTo>
                    <a:pt x="308" y="162"/>
                    <a:pt x="307" y="158"/>
                    <a:pt x="307" y="155"/>
                  </a:cubicBezTo>
                  <a:cubicBezTo>
                    <a:pt x="307" y="153"/>
                    <a:pt x="306" y="152"/>
                    <a:pt x="306" y="150"/>
                  </a:cubicBezTo>
                  <a:cubicBezTo>
                    <a:pt x="306" y="147"/>
                    <a:pt x="306" y="147"/>
                    <a:pt x="306" y="147"/>
                  </a:cubicBezTo>
                  <a:cubicBezTo>
                    <a:pt x="306" y="145"/>
                    <a:pt x="306" y="145"/>
                    <a:pt x="306" y="145"/>
                  </a:cubicBezTo>
                  <a:cubicBezTo>
                    <a:pt x="305" y="142"/>
                    <a:pt x="305" y="138"/>
                    <a:pt x="304" y="135"/>
                  </a:cubicBezTo>
                  <a:cubicBezTo>
                    <a:pt x="303" y="132"/>
                    <a:pt x="303" y="128"/>
                    <a:pt x="302" y="125"/>
                  </a:cubicBezTo>
                  <a:cubicBezTo>
                    <a:pt x="301" y="120"/>
                    <a:pt x="301" y="120"/>
                    <a:pt x="301" y="120"/>
                  </a:cubicBezTo>
                  <a:cubicBezTo>
                    <a:pt x="299" y="115"/>
                    <a:pt x="299" y="115"/>
                    <a:pt x="299" y="115"/>
                  </a:cubicBezTo>
                  <a:cubicBezTo>
                    <a:pt x="298" y="112"/>
                    <a:pt x="297" y="108"/>
                    <a:pt x="296" y="105"/>
                  </a:cubicBezTo>
                  <a:cubicBezTo>
                    <a:pt x="292" y="92"/>
                    <a:pt x="285" y="80"/>
                    <a:pt x="277" y="68"/>
                  </a:cubicBezTo>
                  <a:cubicBezTo>
                    <a:pt x="268" y="57"/>
                    <a:pt x="257" y="47"/>
                    <a:pt x="246" y="38"/>
                  </a:cubicBezTo>
                  <a:cubicBezTo>
                    <a:pt x="237" y="32"/>
                    <a:pt x="237" y="32"/>
                    <a:pt x="237" y="32"/>
                  </a:cubicBezTo>
                  <a:cubicBezTo>
                    <a:pt x="234" y="30"/>
                    <a:pt x="231" y="29"/>
                    <a:pt x="228" y="27"/>
                  </a:cubicBezTo>
                  <a:cubicBezTo>
                    <a:pt x="221" y="23"/>
                    <a:pt x="214" y="21"/>
                    <a:pt x="208" y="18"/>
                  </a:cubicBezTo>
                  <a:cubicBezTo>
                    <a:pt x="197" y="14"/>
                    <a:pt x="197" y="14"/>
                    <a:pt x="197" y="14"/>
                  </a:cubicBezTo>
                  <a:cubicBezTo>
                    <a:pt x="194" y="13"/>
                    <a:pt x="190" y="12"/>
                    <a:pt x="187" y="12"/>
                  </a:cubicBezTo>
                  <a:cubicBezTo>
                    <a:pt x="181" y="11"/>
                    <a:pt x="181" y="11"/>
                    <a:pt x="181" y="11"/>
                  </a:cubicBezTo>
                  <a:cubicBezTo>
                    <a:pt x="180" y="10"/>
                    <a:pt x="178" y="10"/>
                    <a:pt x="176" y="10"/>
                  </a:cubicBezTo>
                  <a:cubicBezTo>
                    <a:pt x="165" y="9"/>
                    <a:pt x="165" y="9"/>
                    <a:pt x="165" y="9"/>
                  </a:cubicBezTo>
                  <a:cubicBezTo>
                    <a:pt x="161" y="9"/>
                    <a:pt x="158" y="9"/>
                    <a:pt x="154" y="9"/>
                  </a:cubicBezTo>
                  <a:cubicBezTo>
                    <a:pt x="152" y="9"/>
                    <a:pt x="150" y="9"/>
                    <a:pt x="149" y="9"/>
                  </a:cubicBezTo>
                  <a:cubicBezTo>
                    <a:pt x="143" y="10"/>
                    <a:pt x="143" y="10"/>
                    <a:pt x="143" y="10"/>
                  </a:cubicBezTo>
                  <a:cubicBezTo>
                    <a:pt x="138" y="11"/>
                    <a:pt x="138" y="11"/>
                    <a:pt x="138" y="11"/>
                  </a:cubicBezTo>
                  <a:cubicBezTo>
                    <a:pt x="136" y="12"/>
                    <a:pt x="134" y="12"/>
                    <a:pt x="133" y="13"/>
                  </a:cubicBezTo>
                  <a:cubicBezTo>
                    <a:pt x="122" y="16"/>
                    <a:pt x="122" y="16"/>
                    <a:pt x="122" y="16"/>
                  </a:cubicBezTo>
                  <a:cubicBezTo>
                    <a:pt x="109" y="21"/>
                    <a:pt x="96" y="26"/>
                    <a:pt x="84" y="33"/>
                  </a:cubicBezTo>
                  <a:cubicBezTo>
                    <a:pt x="81" y="35"/>
                    <a:pt x="78" y="37"/>
                    <a:pt x="75" y="39"/>
                  </a:cubicBezTo>
                  <a:cubicBezTo>
                    <a:pt x="71" y="41"/>
                    <a:pt x="71" y="41"/>
                    <a:pt x="71" y="41"/>
                  </a:cubicBezTo>
                  <a:cubicBezTo>
                    <a:pt x="67" y="45"/>
                    <a:pt x="67" y="45"/>
                    <a:pt x="67" y="45"/>
                  </a:cubicBezTo>
                  <a:cubicBezTo>
                    <a:pt x="64" y="47"/>
                    <a:pt x="61" y="49"/>
                    <a:pt x="59" y="51"/>
                  </a:cubicBezTo>
                  <a:cubicBezTo>
                    <a:pt x="56" y="54"/>
                    <a:pt x="54" y="56"/>
                    <a:pt x="52" y="58"/>
                  </a:cubicBezTo>
                  <a:cubicBezTo>
                    <a:pt x="42" y="68"/>
                    <a:pt x="34" y="79"/>
                    <a:pt x="28" y="91"/>
                  </a:cubicBezTo>
                  <a:cubicBezTo>
                    <a:pt x="25" y="96"/>
                    <a:pt x="23" y="103"/>
                    <a:pt x="20" y="109"/>
                  </a:cubicBezTo>
                  <a:cubicBezTo>
                    <a:pt x="20" y="111"/>
                    <a:pt x="20" y="111"/>
                    <a:pt x="20" y="111"/>
                  </a:cubicBezTo>
                  <a:cubicBezTo>
                    <a:pt x="19" y="113"/>
                    <a:pt x="19" y="113"/>
                    <a:pt x="19" y="113"/>
                  </a:cubicBezTo>
                  <a:cubicBezTo>
                    <a:pt x="18" y="118"/>
                    <a:pt x="18" y="118"/>
                    <a:pt x="18" y="118"/>
                  </a:cubicBezTo>
                  <a:cubicBezTo>
                    <a:pt x="17" y="121"/>
                    <a:pt x="16" y="124"/>
                    <a:pt x="15" y="127"/>
                  </a:cubicBezTo>
                  <a:cubicBezTo>
                    <a:pt x="14" y="133"/>
                    <a:pt x="13" y="139"/>
                    <a:pt x="13" y="145"/>
                  </a:cubicBezTo>
                  <a:cubicBezTo>
                    <a:pt x="13" y="148"/>
                    <a:pt x="13" y="151"/>
                    <a:pt x="13" y="154"/>
                  </a:cubicBezTo>
                  <a:cubicBezTo>
                    <a:pt x="13" y="157"/>
                    <a:pt x="13" y="160"/>
                    <a:pt x="13" y="163"/>
                  </a:cubicBezTo>
                  <a:cubicBezTo>
                    <a:pt x="14" y="175"/>
                    <a:pt x="17" y="186"/>
                    <a:pt x="19" y="196"/>
                  </a:cubicBezTo>
                  <a:cubicBezTo>
                    <a:pt x="25" y="217"/>
                    <a:pt x="34" y="235"/>
                    <a:pt x="44" y="249"/>
                  </a:cubicBezTo>
                  <a:cubicBezTo>
                    <a:pt x="54" y="264"/>
                    <a:pt x="66" y="274"/>
                    <a:pt x="76" y="282"/>
                  </a:cubicBezTo>
                  <a:cubicBezTo>
                    <a:pt x="79" y="284"/>
                    <a:pt x="82" y="286"/>
                    <a:pt x="84" y="287"/>
                  </a:cubicBezTo>
                  <a:cubicBezTo>
                    <a:pt x="86" y="289"/>
                    <a:pt x="89" y="290"/>
                    <a:pt x="91" y="291"/>
                  </a:cubicBezTo>
                  <a:cubicBezTo>
                    <a:pt x="93" y="292"/>
                    <a:pt x="95" y="294"/>
                    <a:pt x="97" y="295"/>
                  </a:cubicBezTo>
                  <a:cubicBezTo>
                    <a:pt x="99" y="296"/>
                    <a:pt x="101" y="296"/>
                    <a:pt x="102" y="297"/>
                  </a:cubicBezTo>
                  <a:cubicBezTo>
                    <a:pt x="109" y="300"/>
                    <a:pt x="112" y="301"/>
                    <a:pt x="112" y="301"/>
                  </a:cubicBezTo>
                  <a:close/>
                  <a:moveTo>
                    <a:pt x="110" y="307"/>
                  </a:moveTo>
                  <a:cubicBezTo>
                    <a:pt x="110" y="307"/>
                    <a:pt x="107" y="305"/>
                    <a:pt x="100" y="303"/>
                  </a:cubicBezTo>
                  <a:cubicBezTo>
                    <a:pt x="98" y="302"/>
                    <a:pt x="96" y="302"/>
                    <a:pt x="94" y="301"/>
                  </a:cubicBezTo>
                  <a:cubicBezTo>
                    <a:pt x="92" y="300"/>
                    <a:pt x="90" y="299"/>
                    <a:pt x="88" y="297"/>
                  </a:cubicBezTo>
                  <a:cubicBezTo>
                    <a:pt x="85" y="296"/>
                    <a:pt x="83" y="295"/>
                    <a:pt x="80" y="294"/>
                  </a:cubicBezTo>
                  <a:cubicBezTo>
                    <a:pt x="78" y="292"/>
                    <a:pt x="75" y="290"/>
                    <a:pt x="72" y="289"/>
                  </a:cubicBezTo>
                  <a:cubicBezTo>
                    <a:pt x="61" y="282"/>
                    <a:pt x="47" y="272"/>
                    <a:pt x="35" y="257"/>
                  </a:cubicBezTo>
                  <a:cubicBezTo>
                    <a:pt x="22" y="242"/>
                    <a:pt x="11" y="223"/>
                    <a:pt x="5" y="200"/>
                  </a:cubicBezTo>
                  <a:cubicBezTo>
                    <a:pt x="3" y="194"/>
                    <a:pt x="2" y="189"/>
                    <a:pt x="1" y="182"/>
                  </a:cubicBezTo>
                  <a:cubicBezTo>
                    <a:pt x="1" y="176"/>
                    <a:pt x="0" y="170"/>
                    <a:pt x="0" y="164"/>
                  </a:cubicBezTo>
                  <a:cubicBezTo>
                    <a:pt x="0" y="160"/>
                    <a:pt x="1" y="157"/>
                    <a:pt x="1" y="154"/>
                  </a:cubicBezTo>
                  <a:cubicBezTo>
                    <a:pt x="1" y="151"/>
                    <a:pt x="1" y="148"/>
                    <a:pt x="2" y="144"/>
                  </a:cubicBezTo>
                  <a:cubicBezTo>
                    <a:pt x="2" y="139"/>
                    <a:pt x="2" y="139"/>
                    <a:pt x="2" y="139"/>
                  </a:cubicBezTo>
                  <a:cubicBezTo>
                    <a:pt x="3" y="138"/>
                    <a:pt x="3" y="136"/>
                    <a:pt x="3" y="135"/>
                  </a:cubicBezTo>
                  <a:cubicBezTo>
                    <a:pt x="4" y="131"/>
                    <a:pt x="5" y="128"/>
                    <a:pt x="5" y="125"/>
                  </a:cubicBezTo>
                  <a:cubicBezTo>
                    <a:pt x="6" y="121"/>
                    <a:pt x="7" y="118"/>
                    <a:pt x="8" y="115"/>
                  </a:cubicBezTo>
                  <a:cubicBezTo>
                    <a:pt x="9" y="110"/>
                    <a:pt x="9" y="110"/>
                    <a:pt x="9" y="110"/>
                  </a:cubicBezTo>
                  <a:cubicBezTo>
                    <a:pt x="10" y="108"/>
                    <a:pt x="10" y="108"/>
                    <a:pt x="10" y="108"/>
                  </a:cubicBezTo>
                  <a:cubicBezTo>
                    <a:pt x="10" y="108"/>
                    <a:pt x="10" y="107"/>
                    <a:pt x="10" y="107"/>
                  </a:cubicBezTo>
                  <a:cubicBezTo>
                    <a:pt x="10" y="107"/>
                    <a:pt x="10" y="107"/>
                    <a:pt x="10" y="107"/>
                  </a:cubicBezTo>
                  <a:cubicBezTo>
                    <a:pt x="10" y="106"/>
                    <a:pt x="10" y="106"/>
                    <a:pt x="10" y="106"/>
                  </a:cubicBezTo>
                  <a:cubicBezTo>
                    <a:pt x="11" y="105"/>
                    <a:pt x="11" y="105"/>
                    <a:pt x="11" y="105"/>
                  </a:cubicBezTo>
                  <a:cubicBezTo>
                    <a:pt x="13" y="99"/>
                    <a:pt x="15" y="92"/>
                    <a:pt x="19" y="86"/>
                  </a:cubicBezTo>
                  <a:cubicBezTo>
                    <a:pt x="25" y="73"/>
                    <a:pt x="33" y="61"/>
                    <a:pt x="43" y="50"/>
                  </a:cubicBezTo>
                  <a:cubicBezTo>
                    <a:pt x="52" y="39"/>
                    <a:pt x="64" y="30"/>
                    <a:pt x="77" y="21"/>
                  </a:cubicBezTo>
                  <a:cubicBezTo>
                    <a:pt x="90" y="13"/>
                    <a:pt x="104" y="7"/>
                    <a:pt x="119" y="3"/>
                  </a:cubicBezTo>
                  <a:cubicBezTo>
                    <a:pt x="123" y="3"/>
                    <a:pt x="127" y="2"/>
                    <a:pt x="131" y="2"/>
                  </a:cubicBezTo>
                  <a:cubicBezTo>
                    <a:pt x="133" y="1"/>
                    <a:pt x="134" y="1"/>
                    <a:pt x="136" y="1"/>
                  </a:cubicBezTo>
                  <a:cubicBezTo>
                    <a:pt x="142" y="1"/>
                    <a:pt x="142" y="1"/>
                    <a:pt x="142" y="1"/>
                  </a:cubicBezTo>
                  <a:cubicBezTo>
                    <a:pt x="148" y="0"/>
                    <a:pt x="148" y="0"/>
                    <a:pt x="148" y="0"/>
                  </a:cubicBezTo>
                  <a:cubicBezTo>
                    <a:pt x="150" y="0"/>
                    <a:pt x="152" y="0"/>
                    <a:pt x="154" y="0"/>
                  </a:cubicBezTo>
                  <a:cubicBezTo>
                    <a:pt x="158" y="0"/>
                    <a:pt x="161" y="0"/>
                    <a:pt x="165" y="0"/>
                  </a:cubicBezTo>
                  <a:cubicBezTo>
                    <a:pt x="173" y="1"/>
                    <a:pt x="181" y="1"/>
                    <a:pt x="189" y="2"/>
                  </a:cubicBezTo>
                  <a:cubicBezTo>
                    <a:pt x="193" y="3"/>
                    <a:pt x="196" y="4"/>
                    <a:pt x="200" y="5"/>
                  </a:cubicBezTo>
                  <a:cubicBezTo>
                    <a:pt x="211" y="7"/>
                    <a:pt x="211" y="7"/>
                    <a:pt x="211" y="7"/>
                  </a:cubicBezTo>
                  <a:cubicBezTo>
                    <a:pt x="226" y="12"/>
                    <a:pt x="241" y="19"/>
                    <a:pt x="253" y="28"/>
                  </a:cubicBezTo>
                  <a:cubicBezTo>
                    <a:pt x="266" y="37"/>
                    <a:pt x="278" y="48"/>
                    <a:pt x="287" y="60"/>
                  </a:cubicBezTo>
                  <a:cubicBezTo>
                    <a:pt x="297" y="72"/>
                    <a:pt x="305" y="85"/>
                    <a:pt x="311" y="100"/>
                  </a:cubicBezTo>
                  <a:cubicBezTo>
                    <a:pt x="317" y="114"/>
                    <a:pt x="321" y="129"/>
                    <a:pt x="321" y="143"/>
                  </a:cubicBezTo>
                  <a:cubicBezTo>
                    <a:pt x="321" y="158"/>
                    <a:pt x="320" y="173"/>
                    <a:pt x="316" y="187"/>
                  </a:cubicBezTo>
                  <a:cubicBezTo>
                    <a:pt x="315" y="194"/>
                    <a:pt x="313" y="200"/>
                    <a:pt x="311" y="206"/>
                  </a:cubicBezTo>
                  <a:cubicBezTo>
                    <a:pt x="310" y="207"/>
                    <a:pt x="310" y="208"/>
                    <a:pt x="310" y="209"/>
                  </a:cubicBezTo>
                  <a:cubicBezTo>
                    <a:pt x="309" y="211"/>
                    <a:pt x="309" y="211"/>
                    <a:pt x="309" y="211"/>
                  </a:cubicBezTo>
                  <a:cubicBezTo>
                    <a:pt x="307" y="216"/>
                    <a:pt x="307" y="216"/>
                    <a:pt x="307" y="216"/>
                  </a:cubicBezTo>
                  <a:cubicBezTo>
                    <a:pt x="306" y="219"/>
                    <a:pt x="305" y="222"/>
                    <a:pt x="303" y="225"/>
                  </a:cubicBezTo>
                  <a:cubicBezTo>
                    <a:pt x="292" y="249"/>
                    <a:pt x="276" y="269"/>
                    <a:pt x="257" y="284"/>
                  </a:cubicBezTo>
                  <a:cubicBezTo>
                    <a:pt x="239" y="299"/>
                    <a:pt x="219" y="307"/>
                    <a:pt x="200" y="312"/>
                  </a:cubicBezTo>
                  <a:cubicBezTo>
                    <a:pt x="182" y="317"/>
                    <a:pt x="165" y="316"/>
                    <a:pt x="152" y="315"/>
                  </a:cubicBezTo>
                  <a:cubicBezTo>
                    <a:pt x="148" y="315"/>
                    <a:pt x="145" y="315"/>
                    <a:pt x="142" y="314"/>
                  </a:cubicBezTo>
                  <a:cubicBezTo>
                    <a:pt x="139" y="314"/>
                    <a:pt x="136" y="313"/>
                    <a:pt x="134" y="313"/>
                  </a:cubicBezTo>
                  <a:cubicBezTo>
                    <a:pt x="131" y="312"/>
                    <a:pt x="129" y="312"/>
                    <a:pt x="127" y="311"/>
                  </a:cubicBezTo>
                  <a:cubicBezTo>
                    <a:pt x="124" y="311"/>
                    <a:pt x="123" y="310"/>
                    <a:pt x="121" y="310"/>
                  </a:cubicBezTo>
                  <a:cubicBezTo>
                    <a:pt x="114" y="308"/>
                    <a:pt x="110" y="307"/>
                    <a:pt x="110" y="307"/>
                  </a:cubicBezTo>
                  <a:close/>
                </a:path>
              </a:pathLst>
            </a:custGeom>
            <a:solidFill>
              <a:srgbClr val="492A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2" name="Oval 117"/>
            <p:cNvSpPr>
              <a:spLocks noChangeArrowheads="1"/>
            </p:cNvSpPr>
            <p:nvPr/>
          </p:nvSpPr>
          <p:spPr bwMode="auto">
            <a:xfrm>
              <a:off x="7456488" y="1282701"/>
              <a:ext cx="74613" cy="74613"/>
            </a:xfrm>
            <a:prstGeom prst="ellipse">
              <a:avLst/>
            </a:prstGeom>
            <a:solidFill>
              <a:srgbClr val="3E25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3" name="Oval 118"/>
            <p:cNvSpPr>
              <a:spLocks noChangeArrowheads="1"/>
            </p:cNvSpPr>
            <p:nvPr/>
          </p:nvSpPr>
          <p:spPr bwMode="auto">
            <a:xfrm>
              <a:off x="7869238" y="1343026"/>
              <a:ext cx="82550" cy="82550"/>
            </a:xfrm>
            <a:prstGeom prst="ellipse">
              <a:avLst/>
            </a:prstGeom>
            <a:solidFill>
              <a:srgbClr val="3E25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4" name="Freeform 119"/>
            <p:cNvSpPr/>
            <p:nvPr/>
          </p:nvSpPr>
          <p:spPr bwMode="auto">
            <a:xfrm>
              <a:off x="7572376" y="1323976"/>
              <a:ext cx="271463" cy="142875"/>
            </a:xfrm>
            <a:custGeom>
              <a:avLst/>
              <a:gdLst>
                <a:gd name="T0" fmla="*/ 7 w 72"/>
                <a:gd name="T1" fmla="*/ 4 h 38"/>
                <a:gd name="T2" fmla="*/ 7 w 72"/>
                <a:gd name="T3" fmla="*/ 5 h 38"/>
                <a:gd name="T4" fmla="*/ 8 w 72"/>
                <a:gd name="T5" fmla="*/ 7 h 38"/>
                <a:gd name="T6" fmla="*/ 11 w 72"/>
                <a:gd name="T7" fmla="*/ 14 h 38"/>
                <a:gd name="T8" fmla="*/ 20 w 72"/>
                <a:gd name="T9" fmla="*/ 21 h 38"/>
                <a:gd name="T10" fmla="*/ 33 w 72"/>
                <a:gd name="T11" fmla="*/ 25 h 38"/>
                <a:gd name="T12" fmla="*/ 36 w 72"/>
                <a:gd name="T13" fmla="*/ 26 h 38"/>
                <a:gd name="T14" fmla="*/ 40 w 72"/>
                <a:gd name="T15" fmla="*/ 26 h 38"/>
                <a:gd name="T16" fmla="*/ 46 w 72"/>
                <a:gd name="T17" fmla="*/ 25 h 38"/>
                <a:gd name="T18" fmla="*/ 57 w 72"/>
                <a:gd name="T19" fmla="*/ 21 h 38"/>
                <a:gd name="T20" fmla="*/ 65 w 72"/>
                <a:gd name="T21" fmla="*/ 13 h 38"/>
                <a:gd name="T22" fmla="*/ 69 w 72"/>
                <a:gd name="T23" fmla="*/ 11 h 38"/>
                <a:gd name="T24" fmla="*/ 71 w 72"/>
                <a:gd name="T25" fmla="*/ 15 h 38"/>
                <a:gd name="T26" fmla="*/ 69 w 72"/>
                <a:gd name="T27" fmla="*/ 19 h 38"/>
                <a:gd name="T28" fmla="*/ 63 w 72"/>
                <a:gd name="T29" fmla="*/ 28 h 38"/>
                <a:gd name="T30" fmla="*/ 49 w 72"/>
                <a:gd name="T31" fmla="*/ 37 h 38"/>
                <a:gd name="T32" fmla="*/ 40 w 72"/>
                <a:gd name="T33" fmla="*/ 38 h 38"/>
                <a:gd name="T34" fmla="*/ 35 w 72"/>
                <a:gd name="T35" fmla="*/ 38 h 38"/>
                <a:gd name="T36" fmla="*/ 31 w 72"/>
                <a:gd name="T37" fmla="*/ 37 h 38"/>
                <a:gd name="T38" fmla="*/ 22 w 72"/>
                <a:gd name="T39" fmla="*/ 35 h 38"/>
                <a:gd name="T40" fmla="*/ 14 w 72"/>
                <a:gd name="T41" fmla="*/ 31 h 38"/>
                <a:gd name="T42" fmla="*/ 3 w 72"/>
                <a:gd name="T43" fmla="*/ 19 h 38"/>
                <a:gd name="T44" fmla="*/ 0 w 72"/>
                <a:gd name="T45" fmla="*/ 8 h 38"/>
                <a:gd name="T46" fmla="*/ 1 w 72"/>
                <a:gd name="T47" fmla="*/ 5 h 38"/>
                <a:gd name="T48" fmla="*/ 1 w 72"/>
                <a:gd name="T49" fmla="*/ 3 h 38"/>
                <a:gd name="T50" fmla="*/ 4 w 72"/>
                <a:gd name="T51" fmla="*/ 0 h 38"/>
                <a:gd name="T52" fmla="*/ 7 w 72"/>
                <a:gd name="T53" fmla="*/ 4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2" h="38">
                  <a:moveTo>
                    <a:pt x="7" y="4"/>
                  </a:moveTo>
                  <a:cubicBezTo>
                    <a:pt x="7" y="4"/>
                    <a:pt x="7" y="4"/>
                    <a:pt x="7" y="5"/>
                  </a:cubicBezTo>
                  <a:cubicBezTo>
                    <a:pt x="8" y="5"/>
                    <a:pt x="8" y="6"/>
                    <a:pt x="8" y="7"/>
                  </a:cubicBezTo>
                  <a:cubicBezTo>
                    <a:pt x="9" y="9"/>
                    <a:pt x="10" y="12"/>
                    <a:pt x="11" y="14"/>
                  </a:cubicBezTo>
                  <a:cubicBezTo>
                    <a:pt x="13" y="17"/>
                    <a:pt x="16" y="19"/>
                    <a:pt x="20" y="21"/>
                  </a:cubicBezTo>
                  <a:cubicBezTo>
                    <a:pt x="23" y="23"/>
                    <a:pt x="28" y="25"/>
                    <a:pt x="33" y="25"/>
                  </a:cubicBezTo>
                  <a:cubicBezTo>
                    <a:pt x="34" y="26"/>
                    <a:pt x="35" y="26"/>
                    <a:pt x="36" y="26"/>
                  </a:cubicBezTo>
                  <a:cubicBezTo>
                    <a:pt x="37" y="26"/>
                    <a:pt x="39" y="26"/>
                    <a:pt x="40" y="26"/>
                  </a:cubicBezTo>
                  <a:cubicBezTo>
                    <a:pt x="42" y="26"/>
                    <a:pt x="44" y="26"/>
                    <a:pt x="46" y="25"/>
                  </a:cubicBezTo>
                  <a:cubicBezTo>
                    <a:pt x="50" y="25"/>
                    <a:pt x="54" y="23"/>
                    <a:pt x="57" y="21"/>
                  </a:cubicBezTo>
                  <a:cubicBezTo>
                    <a:pt x="62" y="17"/>
                    <a:pt x="65" y="12"/>
                    <a:pt x="65" y="13"/>
                  </a:cubicBezTo>
                  <a:cubicBezTo>
                    <a:pt x="66" y="11"/>
                    <a:pt x="67" y="10"/>
                    <a:pt x="69" y="11"/>
                  </a:cubicBezTo>
                  <a:cubicBezTo>
                    <a:pt x="71" y="12"/>
                    <a:pt x="72" y="13"/>
                    <a:pt x="71" y="15"/>
                  </a:cubicBezTo>
                  <a:cubicBezTo>
                    <a:pt x="71" y="15"/>
                    <a:pt x="71" y="17"/>
                    <a:pt x="69" y="19"/>
                  </a:cubicBezTo>
                  <a:cubicBezTo>
                    <a:pt x="68" y="22"/>
                    <a:pt x="66" y="25"/>
                    <a:pt x="63" y="28"/>
                  </a:cubicBezTo>
                  <a:cubicBezTo>
                    <a:pt x="60" y="32"/>
                    <a:pt x="55" y="35"/>
                    <a:pt x="49" y="37"/>
                  </a:cubicBezTo>
                  <a:cubicBezTo>
                    <a:pt x="46" y="37"/>
                    <a:pt x="43" y="38"/>
                    <a:pt x="40" y="38"/>
                  </a:cubicBezTo>
                  <a:cubicBezTo>
                    <a:pt x="38" y="38"/>
                    <a:pt x="37" y="38"/>
                    <a:pt x="35" y="38"/>
                  </a:cubicBezTo>
                  <a:cubicBezTo>
                    <a:pt x="34" y="38"/>
                    <a:pt x="32" y="38"/>
                    <a:pt x="31" y="37"/>
                  </a:cubicBezTo>
                  <a:cubicBezTo>
                    <a:pt x="28" y="37"/>
                    <a:pt x="25" y="36"/>
                    <a:pt x="22" y="35"/>
                  </a:cubicBezTo>
                  <a:cubicBezTo>
                    <a:pt x="19" y="34"/>
                    <a:pt x="16" y="33"/>
                    <a:pt x="14" y="31"/>
                  </a:cubicBezTo>
                  <a:cubicBezTo>
                    <a:pt x="9" y="28"/>
                    <a:pt x="5" y="24"/>
                    <a:pt x="3" y="19"/>
                  </a:cubicBezTo>
                  <a:cubicBezTo>
                    <a:pt x="1" y="15"/>
                    <a:pt x="0" y="11"/>
                    <a:pt x="0" y="8"/>
                  </a:cubicBezTo>
                  <a:cubicBezTo>
                    <a:pt x="0" y="6"/>
                    <a:pt x="0" y="5"/>
                    <a:pt x="1" y="5"/>
                  </a:cubicBezTo>
                  <a:cubicBezTo>
                    <a:pt x="1" y="4"/>
                    <a:pt x="1" y="3"/>
                    <a:pt x="1" y="3"/>
                  </a:cubicBezTo>
                  <a:cubicBezTo>
                    <a:pt x="1" y="2"/>
                    <a:pt x="3" y="0"/>
                    <a:pt x="4" y="0"/>
                  </a:cubicBezTo>
                  <a:cubicBezTo>
                    <a:pt x="6" y="1"/>
                    <a:pt x="8" y="2"/>
                    <a:pt x="7" y="4"/>
                  </a:cubicBezTo>
                  <a:close/>
                </a:path>
              </a:pathLst>
            </a:custGeom>
            <a:solidFill>
              <a:srgbClr val="492A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5" name="Freeform 120"/>
            <p:cNvSpPr/>
            <p:nvPr/>
          </p:nvSpPr>
          <p:spPr bwMode="auto">
            <a:xfrm>
              <a:off x="7321551" y="1346201"/>
              <a:ext cx="209550" cy="217488"/>
            </a:xfrm>
            <a:custGeom>
              <a:avLst/>
              <a:gdLst>
                <a:gd name="T0" fmla="*/ 49 w 56"/>
                <a:gd name="T1" fmla="*/ 18 h 58"/>
                <a:gd name="T2" fmla="*/ 14 w 56"/>
                <a:gd name="T3" fmla="*/ 6 h 58"/>
                <a:gd name="T4" fmla="*/ 4 w 56"/>
                <a:gd name="T5" fmla="*/ 36 h 58"/>
                <a:gd name="T6" fmla="*/ 5 w 56"/>
                <a:gd name="T7" fmla="*/ 41 h 58"/>
                <a:gd name="T8" fmla="*/ 40 w 56"/>
                <a:gd name="T9" fmla="*/ 52 h 58"/>
                <a:gd name="T10" fmla="*/ 49 w 56"/>
                <a:gd name="T11" fmla="*/ 1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" h="58">
                  <a:moveTo>
                    <a:pt x="49" y="18"/>
                  </a:moveTo>
                  <a:cubicBezTo>
                    <a:pt x="42" y="5"/>
                    <a:pt x="27" y="0"/>
                    <a:pt x="14" y="6"/>
                  </a:cubicBezTo>
                  <a:cubicBezTo>
                    <a:pt x="3" y="11"/>
                    <a:pt x="0" y="26"/>
                    <a:pt x="4" y="36"/>
                  </a:cubicBezTo>
                  <a:cubicBezTo>
                    <a:pt x="4" y="38"/>
                    <a:pt x="5" y="39"/>
                    <a:pt x="5" y="41"/>
                  </a:cubicBezTo>
                  <a:cubicBezTo>
                    <a:pt x="11" y="54"/>
                    <a:pt x="28" y="58"/>
                    <a:pt x="40" y="52"/>
                  </a:cubicBezTo>
                  <a:cubicBezTo>
                    <a:pt x="54" y="47"/>
                    <a:pt x="56" y="29"/>
                    <a:pt x="49" y="18"/>
                  </a:cubicBezTo>
                  <a:close/>
                </a:path>
              </a:pathLst>
            </a:custGeom>
            <a:solidFill>
              <a:srgbClr val="E76C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6" name="Freeform 121"/>
            <p:cNvSpPr/>
            <p:nvPr/>
          </p:nvSpPr>
          <p:spPr bwMode="auto">
            <a:xfrm>
              <a:off x="7827963" y="1447801"/>
              <a:ext cx="230188" cy="225425"/>
            </a:xfrm>
            <a:custGeom>
              <a:avLst/>
              <a:gdLst>
                <a:gd name="T0" fmla="*/ 52 w 61"/>
                <a:gd name="T1" fmla="*/ 14 h 60"/>
                <a:gd name="T2" fmla="*/ 19 w 61"/>
                <a:gd name="T3" fmla="*/ 5 h 60"/>
                <a:gd name="T4" fmla="*/ 7 w 61"/>
                <a:gd name="T5" fmla="*/ 10 h 60"/>
                <a:gd name="T6" fmla="*/ 0 w 61"/>
                <a:gd name="T7" fmla="*/ 27 h 60"/>
                <a:gd name="T8" fmla="*/ 4 w 61"/>
                <a:gd name="T9" fmla="*/ 42 h 60"/>
                <a:gd name="T10" fmla="*/ 4 w 61"/>
                <a:gd name="T11" fmla="*/ 42 h 60"/>
                <a:gd name="T12" fmla="*/ 41 w 61"/>
                <a:gd name="T13" fmla="*/ 54 h 60"/>
                <a:gd name="T14" fmla="*/ 52 w 61"/>
                <a:gd name="T15" fmla="*/ 1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" h="60">
                  <a:moveTo>
                    <a:pt x="52" y="14"/>
                  </a:moveTo>
                  <a:cubicBezTo>
                    <a:pt x="45" y="3"/>
                    <a:pt x="31" y="0"/>
                    <a:pt x="19" y="5"/>
                  </a:cubicBezTo>
                  <a:cubicBezTo>
                    <a:pt x="15" y="5"/>
                    <a:pt x="10" y="7"/>
                    <a:pt x="7" y="10"/>
                  </a:cubicBezTo>
                  <a:cubicBezTo>
                    <a:pt x="2" y="14"/>
                    <a:pt x="0" y="20"/>
                    <a:pt x="0" y="27"/>
                  </a:cubicBezTo>
                  <a:cubicBezTo>
                    <a:pt x="0" y="32"/>
                    <a:pt x="1" y="37"/>
                    <a:pt x="4" y="42"/>
                  </a:cubicBezTo>
                  <a:cubicBezTo>
                    <a:pt x="4" y="42"/>
                    <a:pt x="4" y="42"/>
                    <a:pt x="4" y="42"/>
                  </a:cubicBezTo>
                  <a:cubicBezTo>
                    <a:pt x="11" y="54"/>
                    <a:pt x="29" y="60"/>
                    <a:pt x="41" y="54"/>
                  </a:cubicBezTo>
                  <a:cubicBezTo>
                    <a:pt x="56" y="46"/>
                    <a:pt x="61" y="28"/>
                    <a:pt x="52" y="14"/>
                  </a:cubicBezTo>
                  <a:close/>
                </a:path>
              </a:pathLst>
            </a:custGeom>
            <a:solidFill>
              <a:srgbClr val="E76C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7" name="Freeform 122"/>
            <p:cNvSpPr/>
            <p:nvPr/>
          </p:nvSpPr>
          <p:spPr bwMode="auto">
            <a:xfrm>
              <a:off x="8226426" y="842963"/>
              <a:ext cx="153988" cy="112713"/>
            </a:xfrm>
            <a:custGeom>
              <a:avLst/>
              <a:gdLst>
                <a:gd name="T0" fmla="*/ 36 w 41"/>
                <a:gd name="T1" fmla="*/ 1 h 30"/>
                <a:gd name="T2" fmla="*/ 18 w 41"/>
                <a:gd name="T3" fmla="*/ 13 h 30"/>
                <a:gd name="T4" fmla="*/ 1 w 41"/>
                <a:gd name="T5" fmla="*/ 27 h 30"/>
                <a:gd name="T6" fmla="*/ 1 w 41"/>
                <a:gd name="T7" fmla="*/ 28 h 30"/>
                <a:gd name="T8" fmla="*/ 19 w 41"/>
                <a:gd name="T9" fmla="*/ 21 h 30"/>
                <a:gd name="T10" fmla="*/ 39 w 41"/>
                <a:gd name="T11" fmla="*/ 4 h 30"/>
                <a:gd name="T12" fmla="*/ 36 w 41"/>
                <a:gd name="T13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30">
                  <a:moveTo>
                    <a:pt x="36" y="1"/>
                  </a:moveTo>
                  <a:cubicBezTo>
                    <a:pt x="29" y="4"/>
                    <a:pt x="24" y="9"/>
                    <a:pt x="18" y="13"/>
                  </a:cubicBezTo>
                  <a:cubicBezTo>
                    <a:pt x="13" y="18"/>
                    <a:pt x="7" y="22"/>
                    <a:pt x="1" y="27"/>
                  </a:cubicBezTo>
                  <a:cubicBezTo>
                    <a:pt x="0" y="27"/>
                    <a:pt x="1" y="28"/>
                    <a:pt x="1" y="28"/>
                  </a:cubicBezTo>
                  <a:cubicBezTo>
                    <a:pt x="8" y="30"/>
                    <a:pt x="15" y="24"/>
                    <a:pt x="19" y="21"/>
                  </a:cubicBezTo>
                  <a:cubicBezTo>
                    <a:pt x="26" y="16"/>
                    <a:pt x="32" y="10"/>
                    <a:pt x="39" y="4"/>
                  </a:cubicBezTo>
                  <a:cubicBezTo>
                    <a:pt x="41" y="2"/>
                    <a:pt x="38" y="0"/>
                    <a:pt x="36" y="1"/>
                  </a:cubicBezTo>
                  <a:close/>
                </a:path>
              </a:pathLst>
            </a:custGeom>
            <a:solidFill>
              <a:srgbClr val="3E25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8" name="Freeform 123"/>
            <p:cNvSpPr/>
            <p:nvPr/>
          </p:nvSpPr>
          <p:spPr bwMode="auto">
            <a:xfrm>
              <a:off x="8350251" y="760413"/>
              <a:ext cx="484188" cy="300038"/>
            </a:xfrm>
            <a:custGeom>
              <a:avLst/>
              <a:gdLst>
                <a:gd name="T0" fmla="*/ 120 w 129"/>
                <a:gd name="T1" fmla="*/ 2 h 80"/>
                <a:gd name="T2" fmla="*/ 1 w 129"/>
                <a:gd name="T3" fmla="*/ 78 h 80"/>
                <a:gd name="T4" fmla="*/ 2 w 129"/>
                <a:gd name="T5" fmla="*/ 79 h 80"/>
                <a:gd name="T6" fmla="*/ 124 w 129"/>
                <a:gd name="T7" fmla="*/ 9 h 80"/>
                <a:gd name="T8" fmla="*/ 120 w 129"/>
                <a:gd name="T9" fmla="*/ 2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80">
                  <a:moveTo>
                    <a:pt x="120" y="2"/>
                  </a:moveTo>
                  <a:cubicBezTo>
                    <a:pt x="79" y="24"/>
                    <a:pt x="37" y="48"/>
                    <a:pt x="1" y="78"/>
                  </a:cubicBezTo>
                  <a:cubicBezTo>
                    <a:pt x="0" y="78"/>
                    <a:pt x="1" y="80"/>
                    <a:pt x="2" y="79"/>
                  </a:cubicBezTo>
                  <a:cubicBezTo>
                    <a:pt x="41" y="52"/>
                    <a:pt x="83" y="32"/>
                    <a:pt x="124" y="9"/>
                  </a:cubicBezTo>
                  <a:cubicBezTo>
                    <a:pt x="129" y="6"/>
                    <a:pt x="125" y="0"/>
                    <a:pt x="120" y="2"/>
                  </a:cubicBezTo>
                  <a:close/>
                </a:path>
              </a:pathLst>
            </a:custGeom>
            <a:solidFill>
              <a:srgbClr val="3E25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9" name="Freeform 124"/>
            <p:cNvSpPr/>
            <p:nvPr/>
          </p:nvSpPr>
          <p:spPr bwMode="auto">
            <a:xfrm>
              <a:off x="8372476" y="1120776"/>
              <a:ext cx="147638" cy="71438"/>
            </a:xfrm>
            <a:custGeom>
              <a:avLst/>
              <a:gdLst>
                <a:gd name="T0" fmla="*/ 32 w 39"/>
                <a:gd name="T1" fmla="*/ 0 h 19"/>
                <a:gd name="T2" fmla="*/ 3 w 39"/>
                <a:gd name="T3" fmla="*/ 12 h 19"/>
                <a:gd name="T4" fmla="*/ 6 w 39"/>
                <a:gd name="T5" fmla="*/ 18 h 19"/>
                <a:gd name="T6" fmla="*/ 35 w 39"/>
                <a:gd name="T7" fmla="*/ 7 h 19"/>
                <a:gd name="T8" fmla="*/ 32 w 39"/>
                <a:gd name="T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19">
                  <a:moveTo>
                    <a:pt x="32" y="0"/>
                  </a:moveTo>
                  <a:cubicBezTo>
                    <a:pt x="22" y="2"/>
                    <a:pt x="13" y="8"/>
                    <a:pt x="3" y="12"/>
                  </a:cubicBezTo>
                  <a:cubicBezTo>
                    <a:pt x="0" y="14"/>
                    <a:pt x="3" y="19"/>
                    <a:pt x="6" y="18"/>
                  </a:cubicBezTo>
                  <a:cubicBezTo>
                    <a:pt x="16" y="17"/>
                    <a:pt x="26" y="12"/>
                    <a:pt x="35" y="7"/>
                  </a:cubicBezTo>
                  <a:cubicBezTo>
                    <a:pt x="39" y="5"/>
                    <a:pt x="36" y="0"/>
                    <a:pt x="32" y="0"/>
                  </a:cubicBezTo>
                  <a:close/>
                </a:path>
              </a:pathLst>
            </a:custGeom>
            <a:solidFill>
              <a:srgbClr val="3E25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0" name="Freeform 125"/>
            <p:cNvSpPr/>
            <p:nvPr/>
          </p:nvSpPr>
          <p:spPr bwMode="auto">
            <a:xfrm>
              <a:off x="8391526" y="1219201"/>
              <a:ext cx="661988" cy="153988"/>
            </a:xfrm>
            <a:custGeom>
              <a:avLst/>
              <a:gdLst>
                <a:gd name="T0" fmla="*/ 171 w 176"/>
                <a:gd name="T1" fmla="*/ 0 h 41"/>
                <a:gd name="T2" fmla="*/ 82 w 176"/>
                <a:gd name="T3" fmla="*/ 18 h 41"/>
                <a:gd name="T4" fmla="*/ 1 w 176"/>
                <a:gd name="T5" fmla="*/ 39 h 41"/>
                <a:gd name="T6" fmla="*/ 2 w 176"/>
                <a:gd name="T7" fmla="*/ 41 h 41"/>
                <a:gd name="T8" fmla="*/ 83 w 176"/>
                <a:gd name="T9" fmla="*/ 25 h 41"/>
                <a:gd name="T10" fmla="*/ 172 w 176"/>
                <a:gd name="T11" fmla="*/ 5 h 41"/>
                <a:gd name="T12" fmla="*/ 171 w 176"/>
                <a:gd name="T13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6" h="41">
                  <a:moveTo>
                    <a:pt x="171" y="0"/>
                  </a:moveTo>
                  <a:cubicBezTo>
                    <a:pt x="141" y="5"/>
                    <a:pt x="111" y="12"/>
                    <a:pt x="82" y="18"/>
                  </a:cubicBezTo>
                  <a:cubicBezTo>
                    <a:pt x="55" y="24"/>
                    <a:pt x="26" y="28"/>
                    <a:pt x="1" y="39"/>
                  </a:cubicBezTo>
                  <a:cubicBezTo>
                    <a:pt x="0" y="39"/>
                    <a:pt x="1" y="41"/>
                    <a:pt x="2" y="41"/>
                  </a:cubicBezTo>
                  <a:cubicBezTo>
                    <a:pt x="29" y="38"/>
                    <a:pt x="56" y="30"/>
                    <a:pt x="83" y="25"/>
                  </a:cubicBezTo>
                  <a:cubicBezTo>
                    <a:pt x="113" y="19"/>
                    <a:pt x="144" y="15"/>
                    <a:pt x="172" y="5"/>
                  </a:cubicBezTo>
                  <a:cubicBezTo>
                    <a:pt x="176" y="4"/>
                    <a:pt x="174" y="0"/>
                    <a:pt x="171" y="0"/>
                  </a:cubicBezTo>
                  <a:close/>
                </a:path>
              </a:pathLst>
            </a:custGeom>
            <a:solidFill>
              <a:srgbClr val="3E25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1" name="Freeform 126"/>
            <p:cNvSpPr/>
            <p:nvPr/>
          </p:nvSpPr>
          <p:spPr bwMode="auto">
            <a:xfrm>
              <a:off x="8421688" y="1425576"/>
              <a:ext cx="184150" cy="47625"/>
            </a:xfrm>
            <a:custGeom>
              <a:avLst/>
              <a:gdLst>
                <a:gd name="T0" fmla="*/ 45 w 49"/>
                <a:gd name="T1" fmla="*/ 1 h 13"/>
                <a:gd name="T2" fmla="*/ 26 w 49"/>
                <a:gd name="T3" fmla="*/ 2 h 13"/>
                <a:gd name="T4" fmla="*/ 3 w 49"/>
                <a:gd name="T5" fmla="*/ 3 h 13"/>
                <a:gd name="T6" fmla="*/ 3 w 49"/>
                <a:gd name="T7" fmla="*/ 8 h 13"/>
                <a:gd name="T8" fmla="*/ 45 w 49"/>
                <a:gd name="T9" fmla="*/ 8 h 13"/>
                <a:gd name="T10" fmla="*/ 45 w 49"/>
                <a:gd name="T11" fmla="*/ 1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9" h="13">
                  <a:moveTo>
                    <a:pt x="45" y="1"/>
                  </a:moveTo>
                  <a:cubicBezTo>
                    <a:pt x="39" y="0"/>
                    <a:pt x="33" y="1"/>
                    <a:pt x="26" y="2"/>
                  </a:cubicBezTo>
                  <a:cubicBezTo>
                    <a:pt x="19" y="3"/>
                    <a:pt x="11" y="3"/>
                    <a:pt x="3" y="3"/>
                  </a:cubicBezTo>
                  <a:cubicBezTo>
                    <a:pt x="0" y="3"/>
                    <a:pt x="0" y="7"/>
                    <a:pt x="3" y="8"/>
                  </a:cubicBezTo>
                  <a:cubicBezTo>
                    <a:pt x="15" y="13"/>
                    <a:pt x="33" y="12"/>
                    <a:pt x="45" y="8"/>
                  </a:cubicBezTo>
                  <a:cubicBezTo>
                    <a:pt x="48" y="6"/>
                    <a:pt x="49" y="1"/>
                    <a:pt x="45" y="1"/>
                  </a:cubicBezTo>
                  <a:close/>
                </a:path>
              </a:pathLst>
            </a:custGeom>
            <a:solidFill>
              <a:srgbClr val="3E25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2" name="Freeform 127"/>
            <p:cNvSpPr/>
            <p:nvPr/>
          </p:nvSpPr>
          <p:spPr bwMode="auto">
            <a:xfrm>
              <a:off x="8335963" y="1627188"/>
              <a:ext cx="415925" cy="101600"/>
            </a:xfrm>
            <a:custGeom>
              <a:avLst/>
              <a:gdLst>
                <a:gd name="T0" fmla="*/ 106 w 111"/>
                <a:gd name="T1" fmla="*/ 10 h 27"/>
                <a:gd name="T2" fmla="*/ 2 w 111"/>
                <a:gd name="T3" fmla="*/ 3 h 27"/>
                <a:gd name="T4" fmla="*/ 1 w 111"/>
                <a:gd name="T5" fmla="*/ 5 h 27"/>
                <a:gd name="T6" fmla="*/ 107 w 111"/>
                <a:gd name="T7" fmla="*/ 17 h 27"/>
                <a:gd name="T8" fmla="*/ 106 w 111"/>
                <a:gd name="T9" fmla="*/ 1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27">
                  <a:moveTo>
                    <a:pt x="106" y="10"/>
                  </a:moveTo>
                  <a:cubicBezTo>
                    <a:pt x="71" y="12"/>
                    <a:pt x="36" y="0"/>
                    <a:pt x="2" y="3"/>
                  </a:cubicBezTo>
                  <a:cubicBezTo>
                    <a:pt x="1" y="3"/>
                    <a:pt x="0" y="4"/>
                    <a:pt x="1" y="5"/>
                  </a:cubicBezTo>
                  <a:cubicBezTo>
                    <a:pt x="33" y="9"/>
                    <a:pt x="75" y="27"/>
                    <a:pt x="107" y="17"/>
                  </a:cubicBezTo>
                  <a:cubicBezTo>
                    <a:pt x="111" y="16"/>
                    <a:pt x="110" y="9"/>
                    <a:pt x="106" y="10"/>
                  </a:cubicBezTo>
                  <a:close/>
                </a:path>
              </a:pathLst>
            </a:custGeom>
            <a:solidFill>
              <a:srgbClr val="3E25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3" name="Freeform 128"/>
            <p:cNvSpPr/>
            <p:nvPr/>
          </p:nvSpPr>
          <p:spPr bwMode="auto">
            <a:xfrm>
              <a:off x="8286751" y="1770063"/>
              <a:ext cx="142875" cy="53975"/>
            </a:xfrm>
            <a:custGeom>
              <a:avLst/>
              <a:gdLst>
                <a:gd name="T0" fmla="*/ 36 w 38"/>
                <a:gd name="T1" fmla="*/ 9 h 14"/>
                <a:gd name="T2" fmla="*/ 20 w 38"/>
                <a:gd name="T3" fmla="*/ 3 h 14"/>
                <a:gd name="T4" fmla="*/ 4 w 38"/>
                <a:gd name="T5" fmla="*/ 0 h 14"/>
                <a:gd name="T6" fmla="*/ 2 w 38"/>
                <a:gd name="T7" fmla="*/ 5 h 14"/>
                <a:gd name="T8" fmla="*/ 18 w 38"/>
                <a:gd name="T9" fmla="*/ 11 h 14"/>
                <a:gd name="T10" fmla="*/ 36 w 38"/>
                <a:gd name="T11" fmla="*/ 13 h 14"/>
                <a:gd name="T12" fmla="*/ 36 w 38"/>
                <a:gd name="T13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14">
                  <a:moveTo>
                    <a:pt x="36" y="9"/>
                  </a:moveTo>
                  <a:cubicBezTo>
                    <a:pt x="31" y="5"/>
                    <a:pt x="26" y="4"/>
                    <a:pt x="20" y="3"/>
                  </a:cubicBezTo>
                  <a:cubicBezTo>
                    <a:pt x="14" y="2"/>
                    <a:pt x="9" y="0"/>
                    <a:pt x="4" y="0"/>
                  </a:cubicBezTo>
                  <a:cubicBezTo>
                    <a:pt x="1" y="0"/>
                    <a:pt x="0" y="4"/>
                    <a:pt x="2" y="5"/>
                  </a:cubicBezTo>
                  <a:cubicBezTo>
                    <a:pt x="7" y="8"/>
                    <a:pt x="12" y="9"/>
                    <a:pt x="18" y="11"/>
                  </a:cubicBezTo>
                  <a:cubicBezTo>
                    <a:pt x="24" y="13"/>
                    <a:pt x="29" y="14"/>
                    <a:pt x="36" y="13"/>
                  </a:cubicBezTo>
                  <a:cubicBezTo>
                    <a:pt x="38" y="13"/>
                    <a:pt x="38" y="10"/>
                    <a:pt x="36" y="9"/>
                  </a:cubicBezTo>
                  <a:close/>
                </a:path>
              </a:pathLst>
            </a:custGeom>
            <a:solidFill>
              <a:srgbClr val="3E25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4" name="Freeform 129"/>
            <p:cNvSpPr/>
            <p:nvPr/>
          </p:nvSpPr>
          <p:spPr bwMode="auto">
            <a:xfrm>
              <a:off x="8154988" y="1909763"/>
              <a:ext cx="327025" cy="293688"/>
            </a:xfrm>
            <a:custGeom>
              <a:avLst/>
              <a:gdLst>
                <a:gd name="T0" fmla="*/ 86 w 87"/>
                <a:gd name="T1" fmla="*/ 74 h 78"/>
                <a:gd name="T2" fmla="*/ 49 w 87"/>
                <a:gd name="T3" fmla="*/ 34 h 78"/>
                <a:gd name="T4" fmla="*/ 7 w 87"/>
                <a:gd name="T5" fmla="*/ 1 h 78"/>
                <a:gd name="T6" fmla="*/ 4 w 87"/>
                <a:gd name="T7" fmla="*/ 7 h 78"/>
                <a:gd name="T8" fmla="*/ 46 w 87"/>
                <a:gd name="T9" fmla="*/ 44 h 78"/>
                <a:gd name="T10" fmla="*/ 83 w 87"/>
                <a:gd name="T11" fmla="*/ 78 h 78"/>
                <a:gd name="T12" fmla="*/ 86 w 87"/>
                <a:gd name="T13" fmla="*/ 74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7" h="78">
                  <a:moveTo>
                    <a:pt x="86" y="74"/>
                  </a:moveTo>
                  <a:cubicBezTo>
                    <a:pt x="76" y="60"/>
                    <a:pt x="61" y="47"/>
                    <a:pt x="49" y="34"/>
                  </a:cubicBezTo>
                  <a:cubicBezTo>
                    <a:pt x="37" y="21"/>
                    <a:pt x="24" y="9"/>
                    <a:pt x="7" y="1"/>
                  </a:cubicBezTo>
                  <a:cubicBezTo>
                    <a:pt x="3" y="0"/>
                    <a:pt x="0" y="5"/>
                    <a:pt x="4" y="7"/>
                  </a:cubicBezTo>
                  <a:cubicBezTo>
                    <a:pt x="20" y="18"/>
                    <a:pt x="33" y="31"/>
                    <a:pt x="46" y="44"/>
                  </a:cubicBezTo>
                  <a:cubicBezTo>
                    <a:pt x="57" y="55"/>
                    <a:pt x="68" y="71"/>
                    <a:pt x="83" y="78"/>
                  </a:cubicBezTo>
                  <a:cubicBezTo>
                    <a:pt x="85" y="78"/>
                    <a:pt x="87" y="77"/>
                    <a:pt x="86" y="74"/>
                  </a:cubicBezTo>
                  <a:close/>
                </a:path>
              </a:pathLst>
            </a:custGeom>
            <a:solidFill>
              <a:srgbClr val="3E25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5" name="Freeform 130"/>
            <p:cNvSpPr/>
            <p:nvPr/>
          </p:nvSpPr>
          <p:spPr bwMode="auto">
            <a:xfrm>
              <a:off x="7981951" y="2000251"/>
              <a:ext cx="76200" cy="134938"/>
            </a:xfrm>
            <a:custGeom>
              <a:avLst/>
              <a:gdLst>
                <a:gd name="T0" fmla="*/ 13 w 20"/>
                <a:gd name="T1" fmla="*/ 21 h 36"/>
                <a:gd name="T2" fmla="*/ 4 w 20"/>
                <a:gd name="T3" fmla="*/ 2 h 36"/>
                <a:gd name="T4" fmla="*/ 0 w 20"/>
                <a:gd name="T5" fmla="*/ 4 h 36"/>
                <a:gd name="T6" fmla="*/ 3 w 20"/>
                <a:gd name="T7" fmla="*/ 23 h 36"/>
                <a:gd name="T8" fmla="*/ 15 w 20"/>
                <a:gd name="T9" fmla="*/ 33 h 36"/>
                <a:gd name="T10" fmla="*/ 13 w 20"/>
                <a:gd name="T11" fmla="*/ 21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36">
                  <a:moveTo>
                    <a:pt x="13" y="21"/>
                  </a:moveTo>
                  <a:cubicBezTo>
                    <a:pt x="10" y="14"/>
                    <a:pt x="9" y="7"/>
                    <a:pt x="4" y="2"/>
                  </a:cubicBezTo>
                  <a:cubicBezTo>
                    <a:pt x="2" y="0"/>
                    <a:pt x="0" y="1"/>
                    <a:pt x="0" y="4"/>
                  </a:cubicBezTo>
                  <a:cubicBezTo>
                    <a:pt x="0" y="10"/>
                    <a:pt x="1" y="17"/>
                    <a:pt x="3" y="23"/>
                  </a:cubicBezTo>
                  <a:cubicBezTo>
                    <a:pt x="5" y="27"/>
                    <a:pt x="10" y="36"/>
                    <a:pt x="15" y="33"/>
                  </a:cubicBezTo>
                  <a:cubicBezTo>
                    <a:pt x="20" y="31"/>
                    <a:pt x="15" y="24"/>
                    <a:pt x="13" y="21"/>
                  </a:cubicBezTo>
                  <a:close/>
                </a:path>
              </a:pathLst>
            </a:custGeom>
            <a:solidFill>
              <a:srgbClr val="3E25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6" name="Freeform 131"/>
            <p:cNvSpPr/>
            <p:nvPr/>
          </p:nvSpPr>
          <p:spPr bwMode="auto">
            <a:xfrm>
              <a:off x="7805738" y="2074863"/>
              <a:ext cx="60325" cy="481013"/>
            </a:xfrm>
            <a:custGeom>
              <a:avLst/>
              <a:gdLst>
                <a:gd name="T0" fmla="*/ 13 w 16"/>
                <a:gd name="T1" fmla="*/ 64 h 128"/>
                <a:gd name="T2" fmla="*/ 11 w 16"/>
                <a:gd name="T3" fmla="*/ 3 h 128"/>
                <a:gd name="T4" fmla="*/ 5 w 16"/>
                <a:gd name="T5" fmla="*/ 3 h 128"/>
                <a:gd name="T6" fmla="*/ 2 w 16"/>
                <a:gd name="T7" fmla="*/ 64 h 128"/>
                <a:gd name="T8" fmla="*/ 5 w 16"/>
                <a:gd name="T9" fmla="*/ 126 h 128"/>
                <a:gd name="T10" fmla="*/ 11 w 16"/>
                <a:gd name="T11" fmla="*/ 126 h 128"/>
                <a:gd name="T12" fmla="*/ 13 w 16"/>
                <a:gd name="T13" fmla="*/ 64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128">
                  <a:moveTo>
                    <a:pt x="13" y="64"/>
                  </a:moveTo>
                  <a:cubicBezTo>
                    <a:pt x="13" y="44"/>
                    <a:pt x="14" y="24"/>
                    <a:pt x="11" y="3"/>
                  </a:cubicBezTo>
                  <a:cubicBezTo>
                    <a:pt x="10" y="0"/>
                    <a:pt x="6" y="1"/>
                    <a:pt x="5" y="3"/>
                  </a:cubicBezTo>
                  <a:cubicBezTo>
                    <a:pt x="1" y="23"/>
                    <a:pt x="2" y="44"/>
                    <a:pt x="2" y="64"/>
                  </a:cubicBezTo>
                  <a:cubicBezTo>
                    <a:pt x="2" y="84"/>
                    <a:pt x="0" y="107"/>
                    <a:pt x="5" y="126"/>
                  </a:cubicBezTo>
                  <a:cubicBezTo>
                    <a:pt x="6" y="128"/>
                    <a:pt x="10" y="128"/>
                    <a:pt x="11" y="126"/>
                  </a:cubicBezTo>
                  <a:cubicBezTo>
                    <a:pt x="16" y="107"/>
                    <a:pt x="13" y="84"/>
                    <a:pt x="13" y="64"/>
                  </a:cubicBezTo>
                  <a:close/>
                </a:path>
              </a:pathLst>
            </a:custGeom>
            <a:solidFill>
              <a:srgbClr val="3E25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7" name="Freeform 132"/>
            <p:cNvSpPr/>
            <p:nvPr/>
          </p:nvSpPr>
          <p:spPr bwMode="auto">
            <a:xfrm>
              <a:off x="7553326" y="2074863"/>
              <a:ext cx="71438" cy="134938"/>
            </a:xfrm>
            <a:custGeom>
              <a:avLst/>
              <a:gdLst>
                <a:gd name="T0" fmla="*/ 16 w 19"/>
                <a:gd name="T1" fmla="*/ 1 h 36"/>
                <a:gd name="T2" fmla="*/ 3 w 19"/>
                <a:gd name="T3" fmla="*/ 34 h 36"/>
                <a:gd name="T4" fmla="*/ 7 w 19"/>
                <a:gd name="T5" fmla="*/ 34 h 36"/>
                <a:gd name="T6" fmla="*/ 12 w 19"/>
                <a:gd name="T7" fmla="*/ 19 h 36"/>
                <a:gd name="T8" fmla="*/ 18 w 19"/>
                <a:gd name="T9" fmla="*/ 2 h 36"/>
                <a:gd name="T10" fmla="*/ 16 w 19"/>
                <a:gd name="T11" fmla="*/ 1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36">
                  <a:moveTo>
                    <a:pt x="16" y="1"/>
                  </a:moveTo>
                  <a:cubicBezTo>
                    <a:pt x="10" y="8"/>
                    <a:pt x="0" y="23"/>
                    <a:pt x="3" y="34"/>
                  </a:cubicBezTo>
                  <a:cubicBezTo>
                    <a:pt x="3" y="36"/>
                    <a:pt x="6" y="36"/>
                    <a:pt x="7" y="34"/>
                  </a:cubicBezTo>
                  <a:cubicBezTo>
                    <a:pt x="10" y="30"/>
                    <a:pt x="10" y="24"/>
                    <a:pt x="12" y="19"/>
                  </a:cubicBezTo>
                  <a:cubicBezTo>
                    <a:pt x="14" y="13"/>
                    <a:pt x="16" y="7"/>
                    <a:pt x="18" y="2"/>
                  </a:cubicBezTo>
                  <a:cubicBezTo>
                    <a:pt x="19" y="1"/>
                    <a:pt x="17" y="0"/>
                    <a:pt x="16" y="1"/>
                  </a:cubicBezTo>
                  <a:close/>
                </a:path>
              </a:pathLst>
            </a:custGeom>
            <a:solidFill>
              <a:srgbClr val="3E25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8" name="Freeform 133"/>
            <p:cNvSpPr/>
            <p:nvPr/>
          </p:nvSpPr>
          <p:spPr bwMode="auto">
            <a:xfrm>
              <a:off x="7137401" y="1989138"/>
              <a:ext cx="273050" cy="319088"/>
            </a:xfrm>
            <a:custGeom>
              <a:avLst/>
              <a:gdLst>
                <a:gd name="T0" fmla="*/ 72 w 73"/>
                <a:gd name="T1" fmla="*/ 0 h 85"/>
                <a:gd name="T2" fmla="*/ 40 w 73"/>
                <a:gd name="T3" fmla="*/ 37 h 85"/>
                <a:gd name="T4" fmla="*/ 3 w 73"/>
                <a:gd name="T5" fmla="*/ 77 h 85"/>
                <a:gd name="T6" fmla="*/ 8 w 73"/>
                <a:gd name="T7" fmla="*/ 83 h 85"/>
                <a:gd name="T8" fmla="*/ 46 w 73"/>
                <a:gd name="T9" fmla="*/ 44 h 85"/>
                <a:gd name="T10" fmla="*/ 73 w 73"/>
                <a:gd name="T11" fmla="*/ 1 h 85"/>
                <a:gd name="T12" fmla="*/ 72 w 73"/>
                <a:gd name="T1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3" h="85">
                  <a:moveTo>
                    <a:pt x="72" y="0"/>
                  </a:moveTo>
                  <a:cubicBezTo>
                    <a:pt x="60" y="12"/>
                    <a:pt x="50" y="25"/>
                    <a:pt x="40" y="37"/>
                  </a:cubicBezTo>
                  <a:cubicBezTo>
                    <a:pt x="27" y="51"/>
                    <a:pt x="14" y="63"/>
                    <a:pt x="3" y="77"/>
                  </a:cubicBezTo>
                  <a:cubicBezTo>
                    <a:pt x="0" y="80"/>
                    <a:pt x="5" y="85"/>
                    <a:pt x="8" y="83"/>
                  </a:cubicBezTo>
                  <a:cubicBezTo>
                    <a:pt x="23" y="72"/>
                    <a:pt x="34" y="58"/>
                    <a:pt x="46" y="44"/>
                  </a:cubicBezTo>
                  <a:cubicBezTo>
                    <a:pt x="56" y="32"/>
                    <a:pt x="69" y="17"/>
                    <a:pt x="73" y="1"/>
                  </a:cubicBezTo>
                  <a:cubicBezTo>
                    <a:pt x="73" y="0"/>
                    <a:pt x="72" y="0"/>
                    <a:pt x="72" y="0"/>
                  </a:cubicBezTo>
                  <a:close/>
                </a:path>
              </a:pathLst>
            </a:custGeom>
            <a:solidFill>
              <a:srgbClr val="3E25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9" name="Freeform 134"/>
            <p:cNvSpPr/>
            <p:nvPr/>
          </p:nvSpPr>
          <p:spPr bwMode="auto">
            <a:xfrm>
              <a:off x="7072313" y="1838326"/>
              <a:ext cx="120650" cy="109538"/>
            </a:xfrm>
            <a:custGeom>
              <a:avLst/>
              <a:gdLst>
                <a:gd name="T0" fmla="*/ 28 w 32"/>
                <a:gd name="T1" fmla="*/ 1 h 29"/>
                <a:gd name="T2" fmla="*/ 4 w 32"/>
                <a:gd name="T3" fmla="*/ 17 h 29"/>
                <a:gd name="T4" fmla="*/ 11 w 32"/>
                <a:gd name="T5" fmla="*/ 24 h 29"/>
                <a:gd name="T6" fmla="*/ 21 w 32"/>
                <a:gd name="T7" fmla="*/ 14 h 29"/>
                <a:gd name="T8" fmla="*/ 30 w 32"/>
                <a:gd name="T9" fmla="*/ 4 h 29"/>
                <a:gd name="T10" fmla="*/ 28 w 32"/>
                <a:gd name="T11" fmla="*/ 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" h="29">
                  <a:moveTo>
                    <a:pt x="28" y="1"/>
                  </a:moveTo>
                  <a:cubicBezTo>
                    <a:pt x="19" y="3"/>
                    <a:pt x="10" y="10"/>
                    <a:pt x="4" y="17"/>
                  </a:cubicBezTo>
                  <a:cubicBezTo>
                    <a:pt x="0" y="22"/>
                    <a:pt x="6" y="29"/>
                    <a:pt x="11" y="24"/>
                  </a:cubicBezTo>
                  <a:cubicBezTo>
                    <a:pt x="15" y="21"/>
                    <a:pt x="18" y="18"/>
                    <a:pt x="21" y="14"/>
                  </a:cubicBezTo>
                  <a:cubicBezTo>
                    <a:pt x="24" y="11"/>
                    <a:pt x="28" y="7"/>
                    <a:pt x="30" y="4"/>
                  </a:cubicBezTo>
                  <a:cubicBezTo>
                    <a:pt x="32" y="2"/>
                    <a:pt x="30" y="0"/>
                    <a:pt x="28" y="1"/>
                  </a:cubicBezTo>
                  <a:close/>
                </a:path>
              </a:pathLst>
            </a:custGeom>
            <a:solidFill>
              <a:srgbClr val="3E25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0" name="Freeform 135"/>
            <p:cNvSpPr/>
            <p:nvPr/>
          </p:nvSpPr>
          <p:spPr bwMode="auto">
            <a:xfrm>
              <a:off x="6656388" y="1733551"/>
              <a:ext cx="446088" cy="225425"/>
            </a:xfrm>
            <a:custGeom>
              <a:avLst/>
              <a:gdLst>
                <a:gd name="T0" fmla="*/ 117 w 119"/>
                <a:gd name="T1" fmla="*/ 0 h 60"/>
                <a:gd name="T2" fmla="*/ 64 w 119"/>
                <a:gd name="T3" fmla="*/ 27 h 60"/>
                <a:gd name="T4" fmla="*/ 2 w 119"/>
                <a:gd name="T5" fmla="*/ 54 h 60"/>
                <a:gd name="T6" fmla="*/ 4 w 119"/>
                <a:gd name="T7" fmla="*/ 60 h 60"/>
                <a:gd name="T8" fmla="*/ 64 w 119"/>
                <a:gd name="T9" fmla="*/ 40 h 60"/>
                <a:gd name="T10" fmla="*/ 118 w 119"/>
                <a:gd name="T11" fmla="*/ 1 h 60"/>
                <a:gd name="T12" fmla="*/ 117 w 119"/>
                <a:gd name="T13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9" h="60">
                  <a:moveTo>
                    <a:pt x="117" y="0"/>
                  </a:moveTo>
                  <a:cubicBezTo>
                    <a:pt x="99" y="8"/>
                    <a:pt x="82" y="19"/>
                    <a:pt x="64" y="27"/>
                  </a:cubicBezTo>
                  <a:cubicBezTo>
                    <a:pt x="44" y="36"/>
                    <a:pt x="19" y="41"/>
                    <a:pt x="2" y="54"/>
                  </a:cubicBezTo>
                  <a:cubicBezTo>
                    <a:pt x="0" y="56"/>
                    <a:pt x="0" y="60"/>
                    <a:pt x="4" y="60"/>
                  </a:cubicBezTo>
                  <a:cubicBezTo>
                    <a:pt x="24" y="60"/>
                    <a:pt x="46" y="48"/>
                    <a:pt x="64" y="40"/>
                  </a:cubicBezTo>
                  <a:cubicBezTo>
                    <a:pt x="84" y="31"/>
                    <a:pt x="106" y="20"/>
                    <a:pt x="118" y="1"/>
                  </a:cubicBezTo>
                  <a:cubicBezTo>
                    <a:pt x="119" y="0"/>
                    <a:pt x="118" y="0"/>
                    <a:pt x="117" y="0"/>
                  </a:cubicBezTo>
                  <a:close/>
                </a:path>
              </a:pathLst>
            </a:custGeom>
            <a:solidFill>
              <a:srgbClr val="3E25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1" name="Freeform 136"/>
            <p:cNvSpPr/>
            <p:nvPr/>
          </p:nvSpPr>
          <p:spPr bwMode="auto">
            <a:xfrm>
              <a:off x="6821488" y="1544638"/>
              <a:ext cx="206375" cy="98425"/>
            </a:xfrm>
            <a:custGeom>
              <a:avLst/>
              <a:gdLst>
                <a:gd name="T0" fmla="*/ 50 w 55"/>
                <a:gd name="T1" fmla="*/ 1 h 26"/>
                <a:gd name="T2" fmla="*/ 27 w 55"/>
                <a:gd name="T3" fmla="*/ 9 h 26"/>
                <a:gd name="T4" fmla="*/ 4 w 55"/>
                <a:gd name="T5" fmla="*/ 18 h 26"/>
                <a:gd name="T6" fmla="*/ 6 w 55"/>
                <a:gd name="T7" fmla="*/ 26 h 26"/>
                <a:gd name="T8" fmla="*/ 52 w 55"/>
                <a:gd name="T9" fmla="*/ 6 h 26"/>
                <a:gd name="T10" fmla="*/ 50 w 55"/>
                <a:gd name="T11" fmla="*/ 1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5" h="26">
                  <a:moveTo>
                    <a:pt x="50" y="1"/>
                  </a:moveTo>
                  <a:cubicBezTo>
                    <a:pt x="42" y="3"/>
                    <a:pt x="35" y="6"/>
                    <a:pt x="27" y="9"/>
                  </a:cubicBezTo>
                  <a:cubicBezTo>
                    <a:pt x="20" y="12"/>
                    <a:pt x="12" y="14"/>
                    <a:pt x="4" y="18"/>
                  </a:cubicBezTo>
                  <a:cubicBezTo>
                    <a:pt x="0" y="20"/>
                    <a:pt x="3" y="26"/>
                    <a:pt x="6" y="26"/>
                  </a:cubicBezTo>
                  <a:cubicBezTo>
                    <a:pt x="22" y="26"/>
                    <a:pt x="38" y="13"/>
                    <a:pt x="52" y="6"/>
                  </a:cubicBezTo>
                  <a:cubicBezTo>
                    <a:pt x="55" y="5"/>
                    <a:pt x="53" y="0"/>
                    <a:pt x="50" y="1"/>
                  </a:cubicBezTo>
                  <a:close/>
                </a:path>
              </a:pathLst>
            </a:custGeom>
            <a:solidFill>
              <a:srgbClr val="3E25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2" name="Freeform 137"/>
            <p:cNvSpPr/>
            <p:nvPr/>
          </p:nvSpPr>
          <p:spPr bwMode="auto">
            <a:xfrm>
              <a:off x="6475413" y="1331913"/>
              <a:ext cx="563563" cy="100013"/>
            </a:xfrm>
            <a:custGeom>
              <a:avLst/>
              <a:gdLst>
                <a:gd name="T0" fmla="*/ 145 w 150"/>
                <a:gd name="T1" fmla="*/ 12 h 27"/>
                <a:gd name="T2" fmla="*/ 92 w 150"/>
                <a:gd name="T3" fmla="*/ 6 h 27"/>
                <a:gd name="T4" fmla="*/ 8 w 150"/>
                <a:gd name="T5" fmla="*/ 0 h 27"/>
                <a:gd name="T6" fmla="*/ 8 w 150"/>
                <a:gd name="T7" fmla="*/ 12 h 27"/>
                <a:gd name="T8" fmla="*/ 13 w 150"/>
                <a:gd name="T9" fmla="*/ 12 h 27"/>
                <a:gd name="T10" fmla="*/ 14 w 150"/>
                <a:gd name="T11" fmla="*/ 12 h 27"/>
                <a:gd name="T12" fmla="*/ 92 w 150"/>
                <a:gd name="T13" fmla="*/ 18 h 27"/>
                <a:gd name="T14" fmla="*/ 147 w 150"/>
                <a:gd name="T15" fmla="*/ 18 h 27"/>
                <a:gd name="T16" fmla="*/ 145 w 150"/>
                <a:gd name="T17" fmla="*/ 1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0" h="27">
                  <a:moveTo>
                    <a:pt x="145" y="12"/>
                  </a:moveTo>
                  <a:cubicBezTo>
                    <a:pt x="127" y="13"/>
                    <a:pt x="110" y="8"/>
                    <a:pt x="92" y="6"/>
                  </a:cubicBezTo>
                  <a:cubicBezTo>
                    <a:pt x="64" y="2"/>
                    <a:pt x="36" y="0"/>
                    <a:pt x="8" y="0"/>
                  </a:cubicBezTo>
                  <a:cubicBezTo>
                    <a:pt x="0" y="0"/>
                    <a:pt x="0" y="11"/>
                    <a:pt x="8" y="12"/>
                  </a:cubicBezTo>
                  <a:cubicBezTo>
                    <a:pt x="10" y="12"/>
                    <a:pt x="11" y="12"/>
                    <a:pt x="13" y="12"/>
                  </a:cubicBezTo>
                  <a:cubicBezTo>
                    <a:pt x="13" y="12"/>
                    <a:pt x="14" y="12"/>
                    <a:pt x="14" y="12"/>
                  </a:cubicBezTo>
                  <a:cubicBezTo>
                    <a:pt x="40" y="12"/>
                    <a:pt x="66" y="14"/>
                    <a:pt x="92" y="18"/>
                  </a:cubicBezTo>
                  <a:cubicBezTo>
                    <a:pt x="109" y="20"/>
                    <a:pt x="131" y="27"/>
                    <a:pt x="147" y="18"/>
                  </a:cubicBezTo>
                  <a:cubicBezTo>
                    <a:pt x="150" y="17"/>
                    <a:pt x="149" y="12"/>
                    <a:pt x="145" y="12"/>
                  </a:cubicBezTo>
                  <a:close/>
                </a:path>
              </a:pathLst>
            </a:custGeom>
            <a:solidFill>
              <a:srgbClr val="3E25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3" name="Freeform 138"/>
            <p:cNvSpPr/>
            <p:nvPr/>
          </p:nvSpPr>
          <p:spPr bwMode="auto">
            <a:xfrm>
              <a:off x="6953251" y="1117601"/>
              <a:ext cx="153988" cy="82550"/>
            </a:xfrm>
            <a:custGeom>
              <a:avLst/>
              <a:gdLst>
                <a:gd name="T0" fmla="*/ 40 w 41"/>
                <a:gd name="T1" fmla="*/ 19 h 22"/>
                <a:gd name="T2" fmla="*/ 25 w 41"/>
                <a:gd name="T3" fmla="*/ 7 h 22"/>
                <a:gd name="T4" fmla="*/ 4 w 41"/>
                <a:gd name="T5" fmla="*/ 1 h 22"/>
                <a:gd name="T6" fmla="*/ 2 w 41"/>
                <a:gd name="T7" fmla="*/ 5 h 22"/>
                <a:gd name="T8" fmla="*/ 17 w 41"/>
                <a:gd name="T9" fmla="*/ 15 h 22"/>
                <a:gd name="T10" fmla="*/ 38 w 41"/>
                <a:gd name="T11" fmla="*/ 22 h 22"/>
                <a:gd name="T12" fmla="*/ 40 w 41"/>
                <a:gd name="T13" fmla="*/ 19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22">
                  <a:moveTo>
                    <a:pt x="40" y="19"/>
                  </a:moveTo>
                  <a:cubicBezTo>
                    <a:pt x="37" y="13"/>
                    <a:pt x="31" y="10"/>
                    <a:pt x="25" y="7"/>
                  </a:cubicBezTo>
                  <a:cubicBezTo>
                    <a:pt x="19" y="4"/>
                    <a:pt x="12" y="0"/>
                    <a:pt x="4" y="1"/>
                  </a:cubicBezTo>
                  <a:cubicBezTo>
                    <a:pt x="2" y="1"/>
                    <a:pt x="0" y="3"/>
                    <a:pt x="2" y="5"/>
                  </a:cubicBezTo>
                  <a:cubicBezTo>
                    <a:pt x="5" y="11"/>
                    <a:pt x="11" y="13"/>
                    <a:pt x="17" y="15"/>
                  </a:cubicBezTo>
                  <a:cubicBezTo>
                    <a:pt x="24" y="17"/>
                    <a:pt x="31" y="21"/>
                    <a:pt x="38" y="22"/>
                  </a:cubicBezTo>
                  <a:cubicBezTo>
                    <a:pt x="40" y="22"/>
                    <a:pt x="41" y="21"/>
                    <a:pt x="40" y="19"/>
                  </a:cubicBezTo>
                  <a:close/>
                </a:path>
              </a:pathLst>
            </a:custGeom>
            <a:solidFill>
              <a:srgbClr val="3E25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4" name="Freeform 139"/>
            <p:cNvSpPr/>
            <p:nvPr/>
          </p:nvSpPr>
          <p:spPr bwMode="auto">
            <a:xfrm>
              <a:off x="6858001" y="733426"/>
              <a:ext cx="327025" cy="293688"/>
            </a:xfrm>
            <a:custGeom>
              <a:avLst/>
              <a:gdLst>
                <a:gd name="T0" fmla="*/ 86 w 87"/>
                <a:gd name="T1" fmla="*/ 76 h 78"/>
                <a:gd name="T2" fmla="*/ 45 w 87"/>
                <a:gd name="T3" fmla="*/ 42 h 78"/>
                <a:gd name="T4" fmla="*/ 23 w 87"/>
                <a:gd name="T5" fmla="*/ 17 h 78"/>
                <a:gd name="T6" fmla="*/ 12 w 87"/>
                <a:gd name="T7" fmla="*/ 0 h 78"/>
                <a:gd name="T8" fmla="*/ 8 w 87"/>
                <a:gd name="T9" fmla="*/ 1 h 78"/>
                <a:gd name="T10" fmla="*/ 35 w 87"/>
                <a:gd name="T11" fmla="*/ 47 h 78"/>
                <a:gd name="T12" fmla="*/ 86 w 87"/>
                <a:gd name="T13" fmla="*/ 78 h 78"/>
                <a:gd name="T14" fmla="*/ 86 w 87"/>
                <a:gd name="T15" fmla="*/ 76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7" h="78">
                  <a:moveTo>
                    <a:pt x="86" y="76"/>
                  </a:moveTo>
                  <a:cubicBezTo>
                    <a:pt x="73" y="65"/>
                    <a:pt x="58" y="55"/>
                    <a:pt x="45" y="42"/>
                  </a:cubicBezTo>
                  <a:cubicBezTo>
                    <a:pt x="37" y="35"/>
                    <a:pt x="30" y="26"/>
                    <a:pt x="23" y="17"/>
                  </a:cubicBezTo>
                  <a:cubicBezTo>
                    <a:pt x="20" y="11"/>
                    <a:pt x="18" y="3"/>
                    <a:pt x="12" y="0"/>
                  </a:cubicBezTo>
                  <a:cubicBezTo>
                    <a:pt x="10" y="0"/>
                    <a:pt x="9" y="0"/>
                    <a:pt x="8" y="1"/>
                  </a:cubicBezTo>
                  <a:cubicBezTo>
                    <a:pt x="0" y="16"/>
                    <a:pt x="26" y="39"/>
                    <a:pt x="35" y="47"/>
                  </a:cubicBezTo>
                  <a:cubicBezTo>
                    <a:pt x="48" y="60"/>
                    <a:pt x="67" y="76"/>
                    <a:pt x="86" y="78"/>
                  </a:cubicBezTo>
                  <a:cubicBezTo>
                    <a:pt x="86" y="78"/>
                    <a:pt x="87" y="77"/>
                    <a:pt x="86" y="76"/>
                  </a:cubicBezTo>
                  <a:close/>
                </a:path>
              </a:pathLst>
            </a:custGeom>
            <a:solidFill>
              <a:srgbClr val="3E25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5" name="Freeform 140"/>
            <p:cNvSpPr/>
            <p:nvPr/>
          </p:nvSpPr>
          <p:spPr bwMode="auto">
            <a:xfrm>
              <a:off x="7286626" y="669926"/>
              <a:ext cx="101600" cy="187325"/>
            </a:xfrm>
            <a:custGeom>
              <a:avLst/>
              <a:gdLst>
                <a:gd name="T0" fmla="*/ 19 w 27"/>
                <a:gd name="T1" fmla="*/ 24 h 50"/>
                <a:gd name="T2" fmla="*/ 8 w 27"/>
                <a:gd name="T3" fmla="*/ 1 h 50"/>
                <a:gd name="T4" fmla="*/ 3 w 27"/>
                <a:gd name="T5" fmla="*/ 2 h 50"/>
                <a:gd name="T6" fmla="*/ 9 w 27"/>
                <a:gd name="T7" fmla="*/ 25 h 50"/>
                <a:gd name="T8" fmla="*/ 24 w 27"/>
                <a:gd name="T9" fmla="*/ 50 h 50"/>
                <a:gd name="T10" fmla="*/ 27 w 27"/>
                <a:gd name="T11" fmla="*/ 49 h 50"/>
                <a:gd name="T12" fmla="*/ 19 w 27"/>
                <a:gd name="T13" fmla="*/ 24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" h="50">
                  <a:moveTo>
                    <a:pt x="19" y="24"/>
                  </a:moveTo>
                  <a:cubicBezTo>
                    <a:pt x="16" y="17"/>
                    <a:pt x="15" y="5"/>
                    <a:pt x="8" y="1"/>
                  </a:cubicBezTo>
                  <a:cubicBezTo>
                    <a:pt x="6" y="0"/>
                    <a:pt x="4" y="0"/>
                    <a:pt x="3" y="2"/>
                  </a:cubicBezTo>
                  <a:cubicBezTo>
                    <a:pt x="0" y="10"/>
                    <a:pt x="5" y="18"/>
                    <a:pt x="9" y="25"/>
                  </a:cubicBezTo>
                  <a:cubicBezTo>
                    <a:pt x="13" y="33"/>
                    <a:pt x="17" y="44"/>
                    <a:pt x="24" y="50"/>
                  </a:cubicBezTo>
                  <a:cubicBezTo>
                    <a:pt x="25" y="50"/>
                    <a:pt x="26" y="50"/>
                    <a:pt x="27" y="49"/>
                  </a:cubicBezTo>
                  <a:cubicBezTo>
                    <a:pt x="27" y="40"/>
                    <a:pt x="22" y="32"/>
                    <a:pt x="19" y="24"/>
                  </a:cubicBezTo>
                  <a:close/>
                </a:path>
              </a:pathLst>
            </a:custGeom>
            <a:solidFill>
              <a:srgbClr val="3E25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6" name="Freeform 141"/>
            <p:cNvSpPr/>
            <p:nvPr/>
          </p:nvSpPr>
          <p:spPr bwMode="auto">
            <a:xfrm>
              <a:off x="7558088" y="369888"/>
              <a:ext cx="66675" cy="434975"/>
            </a:xfrm>
            <a:custGeom>
              <a:avLst/>
              <a:gdLst>
                <a:gd name="T0" fmla="*/ 15 w 18"/>
                <a:gd name="T1" fmla="*/ 64 h 116"/>
                <a:gd name="T2" fmla="*/ 15 w 18"/>
                <a:gd name="T3" fmla="*/ 6 h 116"/>
                <a:gd name="T4" fmla="*/ 7 w 18"/>
                <a:gd name="T5" fmla="*/ 5 h 116"/>
                <a:gd name="T6" fmla="*/ 12 w 18"/>
                <a:gd name="T7" fmla="*/ 114 h 116"/>
                <a:gd name="T8" fmla="*/ 15 w 18"/>
                <a:gd name="T9" fmla="*/ 114 h 116"/>
                <a:gd name="T10" fmla="*/ 15 w 18"/>
                <a:gd name="T11" fmla="*/ 64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116">
                  <a:moveTo>
                    <a:pt x="15" y="64"/>
                  </a:moveTo>
                  <a:cubicBezTo>
                    <a:pt x="15" y="45"/>
                    <a:pt x="18" y="25"/>
                    <a:pt x="15" y="6"/>
                  </a:cubicBezTo>
                  <a:cubicBezTo>
                    <a:pt x="15" y="2"/>
                    <a:pt x="7" y="0"/>
                    <a:pt x="7" y="5"/>
                  </a:cubicBezTo>
                  <a:cubicBezTo>
                    <a:pt x="2" y="39"/>
                    <a:pt x="0" y="81"/>
                    <a:pt x="12" y="114"/>
                  </a:cubicBezTo>
                  <a:cubicBezTo>
                    <a:pt x="13" y="116"/>
                    <a:pt x="15" y="116"/>
                    <a:pt x="15" y="114"/>
                  </a:cubicBezTo>
                  <a:cubicBezTo>
                    <a:pt x="15" y="97"/>
                    <a:pt x="14" y="80"/>
                    <a:pt x="15" y="64"/>
                  </a:cubicBezTo>
                  <a:close/>
                </a:path>
              </a:pathLst>
            </a:custGeom>
            <a:solidFill>
              <a:srgbClr val="3E25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7" name="Freeform 142"/>
            <p:cNvSpPr/>
            <p:nvPr/>
          </p:nvSpPr>
          <p:spPr bwMode="auto">
            <a:xfrm>
              <a:off x="7753351" y="625476"/>
              <a:ext cx="52388" cy="134938"/>
            </a:xfrm>
            <a:custGeom>
              <a:avLst/>
              <a:gdLst>
                <a:gd name="T0" fmla="*/ 12 w 14"/>
                <a:gd name="T1" fmla="*/ 2 h 36"/>
                <a:gd name="T2" fmla="*/ 8 w 14"/>
                <a:gd name="T3" fmla="*/ 2 h 36"/>
                <a:gd name="T4" fmla="*/ 3 w 14"/>
                <a:gd name="T5" fmla="*/ 18 h 36"/>
                <a:gd name="T6" fmla="*/ 3 w 14"/>
                <a:gd name="T7" fmla="*/ 35 h 36"/>
                <a:gd name="T8" fmla="*/ 4 w 14"/>
                <a:gd name="T9" fmla="*/ 36 h 36"/>
                <a:gd name="T10" fmla="*/ 11 w 14"/>
                <a:gd name="T11" fmla="*/ 23 h 36"/>
                <a:gd name="T12" fmla="*/ 12 w 14"/>
                <a:gd name="T13" fmla="*/ 2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36">
                  <a:moveTo>
                    <a:pt x="12" y="2"/>
                  </a:moveTo>
                  <a:cubicBezTo>
                    <a:pt x="11" y="1"/>
                    <a:pt x="9" y="0"/>
                    <a:pt x="8" y="2"/>
                  </a:cubicBezTo>
                  <a:cubicBezTo>
                    <a:pt x="4" y="7"/>
                    <a:pt x="4" y="13"/>
                    <a:pt x="3" y="18"/>
                  </a:cubicBezTo>
                  <a:cubicBezTo>
                    <a:pt x="3" y="23"/>
                    <a:pt x="0" y="31"/>
                    <a:pt x="3" y="35"/>
                  </a:cubicBezTo>
                  <a:cubicBezTo>
                    <a:pt x="4" y="35"/>
                    <a:pt x="4" y="36"/>
                    <a:pt x="4" y="36"/>
                  </a:cubicBezTo>
                  <a:cubicBezTo>
                    <a:pt x="9" y="34"/>
                    <a:pt x="10" y="27"/>
                    <a:pt x="11" y="23"/>
                  </a:cubicBezTo>
                  <a:cubicBezTo>
                    <a:pt x="12" y="16"/>
                    <a:pt x="14" y="9"/>
                    <a:pt x="12" y="2"/>
                  </a:cubicBezTo>
                  <a:close/>
                </a:path>
              </a:pathLst>
            </a:custGeom>
            <a:solidFill>
              <a:srgbClr val="3E25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8" name="Freeform 143"/>
            <p:cNvSpPr/>
            <p:nvPr/>
          </p:nvSpPr>
          <p:spPr bwMode="auto">
            <a:xfrm>
              <a:off x="7918451" y="395288"/>
              <a:ext cx="176213" cy="384175"/>
            </a:xfrm>
            <a:custGeom>
              <a:avLst/>
              <a:gdLst>
                <a:gd name="T0" fmla="*/ 38 w 47"/>
                <a:gd name="T1" fmla="*/ 3 h 102"/>
                <a:gd name="T2" fmla="*/ 14 w 47"/>
                <a:gd name="T3" fmla="*/ 48 h 102"/>
                <a:gd name="T4" fmla="*/ 0 w 47"/>
                <a:gd name="T5" fmla="*/ 101 h 102"/>
                <a:gd name="T6" fmla="*/ 2 w 47"/>
                <a:gd name="T7" fmla="*/ 102 h 102"/>
                <a:gd name="T8" fmla="*/ 23 w 47"/>
                <a:gd name="T9" fmla="*/ 52 h 102"/>
                <a:gd name="T10" fmla="*/ 45 w 47"/>
                <a:gd name="T11" fmla="*/ 8 h 102"/>
                <a:gd name="T12" fmla="*/ 38 w 47"/>
                <a:gd name="T13" fmla="*/ 3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7" h="102">
                  <a:moveTo>
                    <a:pt x="38" y="3"/>
                  </a:moveTo>
                  <a:cubicBezTo>
                    <a:pt x="26" y="15"/>
                    <a:pt x="20" y="33"/>
                    <a:pt x="14" y="48"/>
                  </a:cubicBezTo>
                  <a:cubicBezTo>
                    <a:pt x="7" y="65"/>
                    <a:pt x="1" y="83"/>
                    <a:pt x="0" y="101"/>
                  </a:cubicBezTo>
                  <a:cubicBezTo>
                    <a:pt x="0" y="102"/>
                    <a:pt x="2" y="102"/>
                    <a:pt x="2" y="102"/>
                  </a:cubicBezTo>
                  <a:cubicBezTo>
                    <a:pt x="10" y="86"/>
                    <a:pt x="15" y="68"/>
                    <a:pt x="23" y="52"/>
                  </a:cubicBezTo>
                  <a:cubicBezTo>
                    <a:pt x="29" y="37"/>
                    <a:pt x="41" y="23"/>
                    <a:pt x="45" y="8"/>
                  </a:cubicBezTo>
                  <a:cubicBezTo>
                    <a:pt x="47" y="3"/>
                    <a:pt x="41" y="0"/>
                    <a:pt x="38" y="3"/>
                  </a:cubicBezTo>
                  <a:close/>
                </a:path>
              </a:pathLst>
            </a:custGeom>
            <a:solidFill>
              <a:srgbClr val="3E25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9" name="Freeform 144"/>
            <p:cNvSpPr/>
            <p:nvPr/>
          </p:nvSpPr>
          <p:spPr bwMode="auto">
            <a:xfrm>
              <a:off x="8042276" y="722313"/>
              <a:ext cx="79375" cy="117475"/>
            </a:xfrm>
            <a:custGeom>
              <a:avLst/>
              <a:gdLst>
                <a:gd name="T0" fmla="*/ 14 w 21"/>
                <a:gd name="T1" fmla="*/ 3 h 31"/>
                <a:gd name="T2" fmla="*/ 0 w 21"/>
                <a:gd name="T3" fmla="*/ 29 h 31"/>
                <a:gd name="T4" fmla="*/ 2 w 21"/>
                <a:gd name="T5" fmla="*/ 30 h 31"/>
                <a:gd name="T6" fmla="*/ 20 w 21"/>
                <a:gd name="T7" fmla="*/ 5 h 31"/>
                <a:gd name="T8" fmla="*/ 14 w 21"/>
                <a:gd name="T9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31">
                  <a:moveTo>
                    <a:pt x="14" y="3"/>
                  </a:moveTo>
                  <a:cubicBezTo>
                    <a:pt x="8" y="11"/>
                    <a:pt x="1" y="20"/>
                    <a:pt x="0" y="29"/>
                  </a:cubicBezTo>
                  <a:cubicBezTo>
                    <a:pt x="0" y="30"/>
                    <a:pt x="1" y="31"/>
                    <a:pt x="2" y="30"/>
                  </a:cubicBezTo>
                  <a:cubicBezTo>
                    <a:pt x="9" y="24"/>
                    <a:pt x="16" y="14"/>
                    <a:pt x="20" y="5"/>
                  </a:cubicBezTo>
                  <a:cubicBezTo>
                    <a:pt x="21" y="2"/>
                    <a:pt x="16" y="0"/>
                    <a:pt x="14" y="3"/>
                  </a:cubicBezTo>
                  <a:close/>
                </a:path>
              </a:pathLst>
            </a:custGeom>
            <a:solidFill>
              <a:srgbClr val="3E25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0" name="Freeform 145"/>
            <p:cNvSpPr/>
            <p:nvPr/>
          </p:nvSpPr>
          <p:spPr bwMode="auto">
            <a:xfrm>
              <a:off x="8143876" y="538163"/>
              <a:ext cx="368300" cy="349250"/>
            </a:xfrm>
            <a:custGeom>
              <a:avLst/>
              <a:gdLst>
                <a:gd name="T0" fmla="*/ 90 w 98"/>
                <a:gd name="T1" fmla="*/ 2 h 93"/>
                <a:gd name="T2" fmla="*/ 46 w 98"/>
                <a:gd name="T3" fmla="*/ 45 h 93"/>
                <a:gd name="T4" fmla="*/ 1 w 98"/>
                <a:gd name="T5" fmla="*/ 91 h 93"/>
                <a:gd name="T6" fmla="*/ 2 w 98"/>
                <a:gd name="T7" fmla="*/ 93 h 93"/>
                <a:gd name="T8" fmla="*/ 48 w 98"/>
                <a:gd name="T9" fmla="*/ 55 h 93"/>
                <a:gd name="T10" fmla="*/ 95 w 98"/>
                <a:gd name="T11" fmla="*/ 8 h 93"/>
                <a:gd name="T12" fmla="*/ 90 w 98"/>
                <a:gd name="T13" fmla="*/ 2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8" h="93">
                  <a:moveTo>
                    <a:pt x="90" y="2"/>
                  </a:moveTo>
                  <a:cubicBezTo>
                    <a:pt x="74" y="14"/>
                    <a:pt x="60" y="30"/>
                    <a:pt x="46" y="45"/>
                  </a:cubicBezTo>
                  <a:cubicBezTo>
                    <a:pt x="32" y="61"/>
                    <a:pt x="16" y="76"/>
                    <a:pt x="1" y="91"/>
                  </a:cubicBezTo>
                  <a:cubicBezTo>
                    <a:pt x="0" y="92"/>
                    <a:pt x="1" y="93"/>
                    <a:pt x="2" y="93"/>
                  </a:cubicBezTo>
                  <a:cubicBezTo>
                    <a:pt x="20" y="84"/>
                    <a:pt x="34" y="69"/>
                    <a:pt x="48" y="55"/>
                  </a:cubicBezTo>
                  <a:cubicBezTo>
                    <a:pt x="63" y="39"/>
                    <a:pt x="79" y="24"/>
                    <a:pt x="95" y="8"/>
                  </a:cubicBezTo>
                  <a:cubicBezTo>
                    <a:pt x="98" y="5"/>
                    <a:pt x="94" y="0"/>
                    <a:pt x="90" y="2"/>
                  </a:cubicBezTo>
                  <a:close/>
                </a:path>
              </a:pathLst>
            </a:custGeom>
            <a:solidFill>
              <a:srgbClr val="3E25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4" name="Freeform 248"/>
          <p:cNvSpPr>
            <a:spLocks noEditPoints="1"/>
          </p:cNvSpPr>
          <p:nvPr/>
        </p:nvSpPr>
        <p:spPr bwMode="auto">
          <a:xfrm>
            <a:off x="11228366" y="5857467"/>
            <a:ext cx="357188" cy="360363"/>
          </a:xfrm>
          <a:custGeom>
            <a:avLst/>
            <a:gdLst>
              <a:gd name="T0" fmla="*/ 66 w 95"/>
              <a:gd name="T1" fmla="*/ 25 h 96"/>
              <a:gd name="T2" fmla="*/ 36 w 95"/>
              <a:gd name="T3" fmla="*/ 31 h 96"/>
              <a:gd name="T4" fmla="*/ 36 w 95"/>
              <a:gd name="T5" fmla="*/ 32 h 96"/>
              <a:gd name="T6" fmla="*/ 30 w 95"/>
              <a:gd name="T7" fmla="*/ 6 h 96"/>
              <a:gd name="T8" fmla="*/ 16 w 95"/>
              <a:gd name="T9" fmla="*/ 6 h 96"/>
              <a:gd name="T10" fmla="*/ 25 w 95"/>
              <a:gd name="T11" fmla="*/ 93 h 96"/>
              <a:gd name="T12" fmla="*/ 36 w 95"/>
              <a:gd name="T13" fmla="*/ 94 h 96"/>
              <a:gd name="T14" fmla="*/ 66 w 95"/>
              <a:gd name="T15" fmla="*/ 25 h 96"/>
              <a:gd name="T16" fmla="*/ 55 w 95"/>
              <a:gd name="T17" fmla="*/ 51 h 96"/>
              <a:gd name="T18" fmla="*/ 40 w 95"/>
              <a:gd name="T19" fmla="*/ 70 h 96"/>
              <a:gd name="T20" fmla="*/ 56 w 95"/>
              <a:gd name="T21" fmla="*/ 41 h 96"/>
              <a:gd name="T22" fmla="*/ 55 w 95"/>
              <a:gd name="T23" fmla="*/ 51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95" h="96">
                <a:moveTo>
                  <a:pt x="66" y="25"/>
                </a:moveTo>
                <a:cubicBezTo>
                  <a:pt x="56" y="18"/>
                  <a:pt x="43" y="25"/>
                  <a:pt x="36" y="31"/>
                </a:cubicBezTo>
                <a:cubicBezTo>
                  <a:pt x="36" y="32"/>
                  <a:pt x="36" y="32"/>
                  <a:pt x="36" y="32"/>
                </a:cubicBezTo>
                <a:cubicBezTo>
                  <a:pt x="36" y="22"/>
                  <a:pt x="33" y="12"/>
                  <a:pt x="30" y="6"/>
                </a:cubicBezTo>
                <a:cubicBezTo>
                  <a:pt x="28" y="0"/>
                  <a:pt x="19" y="1"/>
                  <a:pt x="16" y="6"/>
                </a:cubicBezTo>
                <a:cubicBezTo>
                  <a:pt x="0" y="32"/>
                  <a:pt x="5" y="70"/>
                  <a:pt x="25" y="93"/>
                </a:cubicBezTo>
                <a:cubicBezTo>
                  <a:pt x="28" y="96"/>
                  <a:pt x="33" y="96"/>
                  <a:pt x="36" y="94"/>
                </a:cubicBezTo>
                <a:cubicBezTo>
                  <a:pt x="52" y="83"/>
                  <a:pt x="95" y="46"/>
                  <a:pt x="66" y="25"/>
                </a:cubicBezTo>
                <a:close/>
                <a:moveTo>
                  <a:pt x="55" y="51"/>
                </a:moveTo>
                <a:cubicBezTo>
                  <a:pt x="52" y="58"/>
                  <a:pt x="46" y="65"/>
                  <a:pt x="40" y="70"/>
                </a:cubicBezTo>
                <a:cubicBezTo>
                  <a:pt x="42" y="57"/>
                  <a:pt x="46" y="39"/>
                  <a:pt x="56" y="41"/>
                </a:cubicBezTo>
                <a:cubicBezTo>
                  <a:pt x="59" y="42"/>
                  <a:pt x="57" y="47"/>
                  <a:pt x="55" y="51"/>
                </a:cubicBezTo>
                <a:close/>
              </a:path>
            </a:pathLst>
          </a:custGeom>
          <a:solidFill>
            <a:srgbClr val="FFE65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Freeform 249"/>
          <p:cNvSpPr/>
          <p:nvPr/>
        </p:nvSpPr>
        <p:spPr bwMode="auto">
          <a:xfrm>
            <a:off x="2007396" y="3582195"/>
            <a:ext cx="252413" cy="330200"/>
          </a:xfrm>
          <a:custGeom>
            <a:avLst/>
            <a:gdLst>
              <a:gd name="T0" fmla="*/ 49 w 67"/>
              <a:gd name="T1" fmla="*/ 6 h 88"/>
              <a:gd name="T2" fmla="*/ 29 w 67"/>
              <a:gd name="T3" fmla="*/ 48 h 88"/>
              <a:gd name="T4" fmla="*/ 28 w 67"/>
              <a:gd name="T5" fmla="*/ 44 h 88"/>
              <a:gd name="T6" fmla="*/ 18 w 67"/>
              <a:gd name="T7" fmla="*/ 19 h 88"/>
              <a:gd name="T8" fmla="*/ 2 w 67"/>
              <a:gd name="T9" fmla="*/ 26 h 88"/>
              <a:gd name="T10" fmla="*/ 35 w 67"/>
              <a:gd name="T11" fmla="*/ 85 h 88"/>
              <a:gd name="T12" fmla="*/ 48 w 67"/>
              <a:gd name="T13" fmla="*/ 82 h 88"/>
              <a:gd name="T14" fmla="*/ 66 w 67"/>
              <a:gd name="T15" fmla="*/ 13 h 88"/>
              <a:gd name="T16" fmla="*/ 49 w 67"/>
              <a:gd name="T17" fmla="*/ 6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7" h="88">
                <a:moveTo>
                  <a:pt x="49" y="6"/>
                </a:moveTo>
                <a:cubicBezTo>
                  <a:pt x="40" y="16"/>
                  <a:pt x="32" y="32"/>
                  <a:pt x="29" y="48"/>
                </a:cubicBezTo>
                <a:cubicBezTo>
                  <a:pt x="29" y="46"/>
                  <a:pt x="28" y="45"/>
                  <a:pt x="28" y="44"/>
                </a:cubicBezTo>
                <a:cubicBezTo>
                  <a:pt x="26" y="35"/>
                  <a:pt x="23" y="26"/>
                  <a:pt x="18" y="19"/>
                </a:cubicBezTo>
                <a:cubicBezTo>
                  <a:pt x="12" y="12"/>
                  <a:pt x="0" y="16"/>
                  <a:pt x="2" y="26"/>
                </a:cubicBezTo>
                <a:cubicBezTo>
                  <a:pt x="7" y="49"/>
                  <a:pt x="15" y="72"/>
                  <a:pt x="35" y="85"/>
                </a:cubicBezTo>
                <a:cubicBezTo>
                  <a:pt x="40" y="88"/>
                  <a:pt x="45" y="86"/>
                  <a:pt x="48" y="82"/>
                </a:cubicBezTo>
                <a:cubicBezTo>
                  <a:pt x="62" y="61"/>
                  <a:pt x="63" y="37"/>
                  <a:pt x="66" y="13"/>
                </a:cubicBezTo>
                <a:cubicBezTo>
                  <a:pt x="67" y="5"/>
                  <a:pt x="54" y="0"/>
                  <a:pt x="49" y="6"/>
                </a:cubicBezTo>
                <a:close/>
              </a:path>
            </a:pathLst>
          </a:custGeom>
          <a:solidFill>
            <a:srgbClr val="FFE65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3" name="Freeform 250"/>
          <p:cNvSpPr>
            <a:spLocks noEditPoints="1"/>
          </p:cNvSpPr>
          <p:nvPr/>
        </p:nvSpPr>
        <p:spPr bwMode="auto">
          <a:xfrm>
            <a:off x="1683414" y="1944658"/>
            <a:ext cx="323850" cy="319088"/>
          </a:xfrm>
          <a:custGeom>
            <a:avLst/>
            <a:gdLst>
              <a:gd name="T0" fmla="*/ 77 w 86"/>
              <a:gd name="T1" fmla="*/ 9 h 85"/>
              <a:gd name="T2" fmla="*/ 64 w 86"/>
              <a:gd name="T3" fmla="*/ 3 h 85"/>
              <a:gd name="T4" fmla="*/ 41 w 86"/>
              <a:gd name="T5" fmla="*/ 51 h 85"/>
              <a:gd name="T6" fmla="*/ 37 w 86"/>
              <a:gd name="T7" fmla="*/ 47 h 85"/>
              <a:gd name="T8" fmla="*/ 19 w 86"/>
              <a:gd name="T9" fmla="*/ 10 h 85"/>
              <a:gd name="T10" fmla="*/ 8 w 86"/>
              <a:gd name="T11" fmla="*/ 14 h 85"/>
              <a:gd name="T12" fmla="*/ 58 w 86"/>
              <a:gd name="T13" fmla="*/ 83 h 85"/>
              <a:gd name="T14" fmla="*/ 69 w 86"/>
              <a:gd name="T15" fmla="*/ 81 h 85"/>
              <a:gd name="T16" fmla="*/ 77 w 86"/>
              <a:gd name="T17" fmla="*/ 9 h 85"/>
              <a:gd name="T18" fmla="*/ 63 w 86"/>
              <a:gd name="T19" fmla="*/ 58 h 85"/>
              <a:gd name="T20" fmla="*/ 64 w 86"/>
              <a:gd name="T21" fmla="*/ 28 h 85"/>
              <a:gd name="T22" fmla="*/ 63 w 86"/>
              <a:gd name="T23" fmla="*/ 58 h 85"/>
              <a:gd name="T24" fmla="*/ 33 w 86"/>
              <a:gd name="T25" fmla="*/ 44 h 85"/>
              <a:gd name="T26" fmla="*/ 24 w 86"/>
              <a:gd name="T27" fmla="*/ 29 h 85"/>
              <a:gd name="T28" fmla="*/ 33 w 86"/>
              <a:gd name="T29" fmla="*/ 44 h 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86" h="85">
                <a:moveTo>
                  <a:pt x="77" y="9"/>
                </a:moveTo>
                <a:cubicBezTo>
                  <a:pt x="75" y="3"/>
                  <a:pt x="69" y="0"/>
                  <a:pt x="64" y="3"/>
                </a:cubicBezTo>
                <a:cubicBezTo>
                  <a:pt x="49" y="13"/>
                  <a:pt x="40" y="32"/>
                  <a:pt x="41" y="51"/>
                </a:cubicBezTo>
                <a:cubicBezTo>
                  <a:pt x="39" y="50"/>
                  <a:pt x="38" y="48"/>
                  <a:pt x="37" y="47"/>
                </a:cubicBezTo>
                <a:cubicBezTo>
                  <a:pt x="46" y="32"/>
                  <a:pt x="35" y="17"/>
                  <a:pt x="19" y="10"/>
                </a:cubicBezTo>
                <a:cubicBezTo>
                  <a:pt x="15" y="8"/>
                  <a:pt x="9" y="9"/>
                  <a:pt x="8" y="14"/>
                </a:cubicBezTo>
                <a:cubicBezTo>
                  <a:pt x="0" y="47"/>
                  <a:pt x="33" y="70"/>
                  <a:pt x="58" y="83"/>
                </a:cubicBezTo>
                <a:cubicBezTo>
                  <a:pt x="62" y="85"/>
                  <a:pt x="67" y="84"/>
                  <a:pt x="69" y="81"/>
                </a:cubicBezTo>
                <a:cubicBezTo>
                  <a:pt x="86" y="63"/>
                  <a:pt x="86" y="31"/>
                  <a:pt x="77" y="9"/>
                </a:cubicBezTo>
                <a:close/>
                <a:moveTo>
                  <a:pt x="63" y="58"/>
                </a:moveTo>
                <a:cubicBezTo>
                  <a:pt x="61" y="48"/>
                  <a:pt x="59" y="37"/>
                  <a:pt x="64" y="28"/>
                </a:cubicBezTo>
                <a:cubicBezTo>
                  <a:pt x="66" y="38"/>
                  <a:pt x="66" y="49"/>
                  <a:pt x="63" y="58"/>
                </a:cubicBezTo>
                <a:close/>
                <a:moveTo>
                  <a:pt x="33" y="44"/>
                </a:moveTo>
                <a:cubicBezTo>
                  <a:pt x="29" y="39"/>
                  <a:pt x="26" y="34"/>
                  <a:pt x="24" y="29"/>
                </a:cubicBezTo>
                <a:cubicBezTo>
                  <a:pt x="30" y="32"/>
                  <a:pt x="35" y="37"/>
                  <a:pt x="33" y="44"/>
                </a:cubicBezTo>
                <a:close/>
              </a:path>
            </a:pathLst>
          </a:custGeom>
          <a:solidFill>
            <a:srgbClr val="FFE65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55" name="Freeform 253"/>
          <p:cNvSpPr>
            <a:spLocks noEditPoints="1"/>
          </p:cNvSpPr>
          <p:nvPr/>
        </p:nvSpPr>
        <p:spPr bwMode="auto">
          <a:xfrm>
            <a:off x="9275577" y="5905085"/>
            <a:ext cx="307975" cy="420688"/>
          </a:xfrm>
          <a:custGeom>
            <a:avLst/>
            <a:gdLst>
              <a:gd name="T0" fmla="*/ 76 w 82"/>
              <a:gd name="T1" fmla="*/ 21 h 112"/>
              <a:gd name="T2" fmla="*/ 59 w 82"/>
              <a:gd name="T3" fmla="*/ 17 h 112"/>
              <a:gd name="T4" fmla="*/ 41 w 82"/>
              <a:gd name="T5" fmla="*/ 40 h 112"/>
              <a:gd name="T6" fmla="*/ 19 w 82"/>
              <a:gd name="T7" fmla="*/ 4 h 112"/>
              <a:gd name="T8" fmla="*/ 5 w 82"/>
              <a:gd name="T9" fmla="*/ 6 h 112"/>
              <a:gd name="T10" fmla="*/ 2 w 82"/>
              <a:gd name="T11" fmla="*/ 42 h 112"/>
              <a:gd name="T12" fmla="*/ 3 w 82"/>
              <a:gd name="T13" fmla="*/ 52 h 112"/>
              <a:gd name="T14" fmla="*/ 5 w 82"/>
              <a:gd name="T15" fmla="*/ 59 h 112"/>
              <a:gd name="T16" fmla="*/ 35 w 82"/>
              <a:gd name="T17" fmla="*/ 101 h 112"/>
              <a:gd name="T18" fmla="*/ 76 w 82"/>
              <a:gd name="T19" fmla="*/ 21 h 112"/>
              <a:gd name="T20" fmla="*/ 28 w 82"/>
              <a:gd name="T21" fmla="*/ 49 h 112"/>
              <a:gd name="T22" fmla="*/ 21 w 82"/>
              <a:gd name="T23" fmla="*/ 41 h 112"/>
              <a:gd name="T24" fmla="*/ 19 w 82"/>
              <a:gd name="T25" fmla="*/ 29 h 112"/>
              <a:gd name="T26" fmla="*/ 28 w 82"/>
              <a:gd name="T27" fmla="*/ 49 h 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82" h="112">
                <a:moveTo>
                  <a:pt x="76" y="21"/>
                </a:moveTo>
                <a:cubicBezTo>
                  <a:pt x="74" y="14"/>
                  <a:pt x="65" y="13"/>
                  <a:pt x="59" y="17"/>
                </a:cubicBezTo>
                <a:cubicBezTo>
                  <a:pt x="51" y="24"/>
                  <a:pt x="45" y="32"/>
                  <a:pt x="41" y="40"/>
                </a:cubicBezTo>
                <a:cubicBezTo>
                  <a:pt x="37" y="26"/>
                  <a:pt x="31" y="13"/>
                  <a:pt x="19" y="4"/>
                </a:cubicBezTo>
                <a:cubicBezTo>
                  <a:pt x="15" y="1"/>
                  <a:pt x="8" y="0"/>
                  <a:pt x="5" y="6"/>
                </a:cubicBezTo>
                <a:cubicBezTo>
                  <a:pt x="0" y="17"/>
                  <a:pt x="0" y="30"/>
                  <a:pt x="2" y="42"/>
                </a:cubicBezTo>
                <a:cubicBezTo>
                  <a:pt x="0" y="45"/>
                  <a:pt x="1" y="49"/>
                  <a:pt x="3" y="52"/>
                </a:cubicBezTo>
                <a:cubicBezTo>
                  <a:pt x="4" y="54"/>
                  <a:pt x="4" y="57"/>
                  <a:pt x="5" y="59"/>
                </a:cubicBezTo>
                <a:cubicBezTo>
                  <a:pt x="9" y="76"/>
                  <a:pt x="16" y="95"/>
                  <a:pt x="35" y="101"/>
                </a:cubicBezTo>
                <a:cubicBezTo>
                  <a:pt x="73" y="112"/>
                  <a:pt x="82" y="45"/>
                  <a:pt x="76" y="21"/>
                </a:cubicBezTo>
                <a:close/>
                <a:moveTo>
                  <a:pt x="28" y="49"/>
                </a:moveTo>
                <a:cubicBezTo>
                  <a:pt x="26" y="46"/>
                  <a:pt x="23" y="43"/>
                  <a:pt x="21" y="41"/>
                </a:cubicBezTo>
                <a:cubicBezTo>
                  <a:pt x="20" y="37"/>
                  <a:pt x="20" y="33"/>
                  <a:pt x="19" y="29"/>
                </a:cubicBezTo>
                <a:cubicBezTo>
                  <a:pt x="23" y="35"/>
                  <a:pt x="26" y="42"/>
                  <a:pt x="28" y="49"/>
                </a:cubicBezTo>
                <a:close/>
              </a:path>
            </a:pathLst>
          </a:custGeom>
          <a:solidFill>
            <a:srgbClr val="EA565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58" name="Freeform 256"/>
          <p:cNvSpPr/>
          <p:nvPr/>
        </p:nvSpPr>
        <p:spPr bwMode="auto">
          <a:xfrm>
            <a:off x="9477550" y="4200437"/>
            <a:ext cx="300038" cy="338138"/>
          </a:xfrm>
          <a:custGeom>
            <a:avLst/>
            <a:gdLst>
              <a:gd name="T0" fmla="*/ 65 w 80"/>
              <a:gd name="T1" fmla="*/ 5 h 90"/>
              <a:gd name="T2" fmla="*/ 39 w 80"/>
              <a:gd name="T3" fmla="*/ 38 h 90"/>
              <a:gd name="T4" fmla="*/ 23 w 80"/>
              <a:gd name="T5" fmla="*/ 5 h 90"/>
              <a:gd name="T6" fmla="*/ 9 w 80"/>
              <a:gd name="T7" fmla="*/ 8 h 90"/>
              <a:gd name="T8" fmla="*/ 32 w 80"/>
              <a:gd name="T9" fmla="*/ 86 h 90"/>
              <a:gd name="T10" fmla="*/ 44 w 80"/>
              <a:gd name="T11" fmla="*/ 86 h 90"/>
              <a:gd name="T12" fmla="*/ 79 w 80"/>
              <a:gd name="T13" fmla="*/ 13 h 90"/>
              <a:gd name="T14" fmla="*/ 65 w 80"/>
              <a:gd name="T15" fmla="*/ 5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80" h="90">
                <a:moveTo>
                  <a:pt x="65" y="5"/>
                </a:moveTo>
                <a:cubicBezTo>
                  <a:pt x="52" y="12"/>
                  <a:pt x="44" y="24"/>
                  <a:pt x="39" y="38"/>
                </a:cubicBezTo>
                <a:cubicBezTo>
                  <a:pt x="36" y="26"/>
                  <a:pt x="31" y="14"/>
                  <a:pt x="23" y="5"/>
                </a:cubicBezTo>
                <a:cubicBezTo>
                  <a:pt x="18" y="0"/>
                  <a:pt x="10" y="3"/>
                  <a:pt x="9" y="8"/>
                </a:cubicBezTo>
                <a:cubicBezTo>
                  <a:pt x="0" y="37"/>
                  <a:pt x="14" y="65"/>
                  <a:pt x="32" y="86"/>
                </a:cubicBezTo>
                <a:cubicBezTo>
                  <a:pt x="35" y="90"/>
                  <a:pt x="41" y="89"/>
                  <a:pt x="44" y="86"/>
                </a:cubicBezTo>
                <a:cubicBezTo>
                  <a:pt x="65" y="68"/>
                  <a:pt x="78" y="41"/>
                  <a:pt x="79" y="13"/>
                </a:cubicBezTo>
                <a:cubicBezTo>
                  <a:pt x="80" y="6"/>
                  <a:pt x="71" y="3"/>
                  <a:pt x="65" y="5"/>
                </a:cubicBezTo>
                <a:close/>
              </a:path>
            </a:pathLst>
          </a:custGeom>
          <a:solidFill>
            <a:srgbClr val="4A99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59" name="Freeform 257"/>
          <p:cNvSpPr>
            <a:spLocks noEditPoints="1"/>
          </p:cNvSpPr>
          <p:nvPr/>
        </p:nvSpPr>
        <p:spPr bwMode="auto">
          <a:xfrm>
            <a:off x="11630517" y="4085789"/>
            <a:ext cx="266700" cy="266700"/>
          </a:xfrm>
          <a:custGeom>
            <a:avLst/>
            <a:gdLst>
              <a:gd name="T0" fmla="*/ 69 w 71"/>
              <a:gd name="T1" fmla="*/ 9 h 71"/>
              <a:gd name="T2" fmla="*/ 52 w 71"/>
              <a:gd name="T3" fmla="*/ 3 h 71"/>
              <a:gd name="T4" fmla="*/ 34 w 71"/>
              <a:gd name="T5" fmla="*/ 29 h 71"/>
              <a:gd name="T6" fmla="*/ 11 w 71"/>
              <a:gd name="T7" fmla="*/ 4 h 71"/>
              <a:gd name="T8" fmla="*/ 5 w 71"/>
              <a:gd name="T9" fmla="*/ 8 h 71"/>
              <a:gd name="T10" fmla="*/ 3 w 71"/>
              <a:gd name="T11" fmla="*/ 17 h 71"/>
              <a:gd name="T12" fmla="*/ 1 w 71"/>
              <a:gd name="T13" fmla="*/ 24 h 71"/>
              <a:gd name="T14" fmla="*/ 7 w 71"/>
              <a:gd name="T15" fmla="*/ 40 h 71"/>
              <a:gd name="T16" fmla="*/ 23 w 71"/>
              <a:gd name="T17" fmla="*/ 60 h 71"/>
              <a:gd name="T18" fmla="*/ 65 w 71"/>
              <a:gd name="T19" fmla="*/ 33 h 71"/>
              <a:gd name="T20" fmla="*/ 69 w 71"/>
              <a:gd name="T21" fmla="*/ 9 h 71"/>
              <a:gd name="T22" fmla="*/ 59 w 71"/>
              <a:gd name="T23" fmla="*/ 12 h 71"/>
              <a:gd name="T24" fmla="*/ 59 w 71"/>
              <a:gd name="T25" fmla="*/ 15 h 71"/>
              <a:gd name="T26" fmla="*/ 57 w 71"/>
              <a:gd name="T27" fmla="*/ 13 h 71"/>
              <a:gd name="T28" fmla="*/ 59 w 71"/>
              <a:gd name="T29" fmla="*/ 12 h 71"/>
              <a:gd name="T30" fmla="*/ 24 w 71"/>
              <a:gd name="T31" fmla="*/ 29 h 71"/>
              <a:gd name="T32" fmla="*/ 13 w 71"/>
              <a:gd name="T33" fmla="*/ 18 h 71"/>
              <a:gd name="T34" fmla="*/ 13 w 71"/>
              <a:gd name="T35" fmla="*/ 16 h 71"/>
              <a:gd name="T36" fmla="*/ 24 w 71"/>
              <a:gd name="T37" fmla="*/ 29 h 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71" h="71">
                <a:moveTo>
                  <a:pt x="69" y="9"/>
                </a:moveTo>
                <a:cubicBezTo>
                  <a:pt x="68" y="1"/>
                  <a:pt x="58" y="0"/>
                  <a:pt x="52" y="3"/>
                </a:cubicBezTo>
                <a:cubicBezTo>
                  <a:pt x="43" y="8"/>
                  <a:pt x="38" y="18"/>
                  <a:pt x="34" y="29"/>
                </a:cubicBezTo>
                <a:cubicBezTo>
                  <a:pt x="30" y="17"/>
                  <a:pt x="22" y="6"/>
                  <a:pt x="11" y="4"/>
                </a:cubicBezTo>
                <a:cubicBezTo>
                  <a:pt x="8" y="4"/>
                  <a:pt x="5" y="5"/>
                  <a:pt x="5" y="8"/>
                </a:cubicBezTo>
                <a:cubicBezTo>
                  <a:pt x="4" y="11"/>
                  <a:pt x="4" y="14"/>
                  <a:pt x="3" y="17"/>
                </a:cubicBezTo>
                <a:cubicBezTo>
                  <a:pt x="1" y="18"/>
                  <a:pt x="0" y="21"/>
                  <a:pt x="1" y="24"/>
                </a:cubicBezTo>
                <a:cubicBezTo>
                  <a:pt x="2" y="29"/>
                  <a:pt x="4" y="35"/>
                  <a:pt x="7" y="40"/>
                </a:cubicBezTo>
                <a:cubicBezTo>
                  <a:pt x="10" y="48"/>
                  <a:pt x="15" y="55"/>
                  <a:pt x="23" y="60"/>
                </a:cubicBezTo>
                <a:cubicBezTo>
                  <a:pt x="43" y="71"/>
                  <a:pt x="58" y="48"/>
                  <a:pt x="65" y="33"/>
                </a:cubicBezTo>
                <a:cubicBezTo>
                  <a:pt x="68" y="25"/>
                  <a:pt x="71" y="17"/>
                  <a:pt x="69" y="9"/>
                </a:cubicBezTo>
                <a:close/>
                <a:moveTo>
                  <a:pt x="59" y="12"/>
                </a:moveTo>
                <a:cubicBezTo>
                  <a:pt x="59" y="13"/>
                  <a:pt x="60" y="14"/>
                  <a:pt x="59" y="15"/>
                </a:cubicBezTo>
                <a:cubicBezTo>
                  <a:pt x="59" y="14"/>
                  <a:pt x="58" y="14"/>
                  <a:pt x="57" y="13"/>
                </a:cubicBezTo>
                <a:cubicBezTo>
                  <a:pt x="58" y="13"/>
                  <a:pt x="59" y="12"/>
                  <a:pt x="59" y="12"/>
                </a:cubicBezTo>
                <a:close/>
                <a:moveTo>
                  <a:pt x="24" y="29"/>
                </a:moveTo>
                <a:cubicBezTo>
                  <a:pt x="21" y="25"/>
                  <a:pt x="17" y="21"/>
                  <a:pt x="13" y="18"/>
                </a:cubicBezTo>
                <a:cubicBezTo>
                  <a:pt x="13" y="17"/>
                  <a:pt x="13" y="17"/>
                  <a:pt x="13" y="16"/>
                </a:cubicBezTo>
                <a:cubicBezTo>
                  <a:pt x="18" y="19"/>
                  <a:pt x="21" y="23"/>
                  <a:pt x="24" y="29"/>
                </a:cubicBezTo>
                <a:close/>
              </a:path>
            </a:pathLst>
          </a:custGeom>
          <a:solidFill>
            <a:srgbClr val="ADCA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8" name="PA_文本框 115"/>
          <p:cNvSpPr txBox="1"/>
          <p:nvPr>
            <p:custDataLst>
              <p:tags r:id="rId1"/>
            </p:custDataLst>
          </p:nvPr>
        </p:nvSpPr>
        <p:spPr>
          <a:xfrm>
            <a:off x="4956320" y="3657015"/>
            <a:ext cx="290617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TW" altLang="en-US" sz="6600" dirty="0">
                <a:solidFill>
                  <a:schemeClr val="bg1"/>
                </a:solidFill>
                <a:latin typeface="華康平劇體W7" panose="040B0709000000000000" pitchFamily="81" charset="-120"/>
                <a:ea typeface="華康平劇體W7" panose="040B0709000000000000" pitchFamily="81" charset="-120"/>
                <a:cs typeface="+mn-ea"/>
                <a:sym typeface="+mn-lt"/>
              </a:rPr>
              <a:t>學務處</a:t>
            </a:r>
            <a:endParaRPr kumimoji="1" lang="en-US" altLang="zh-CN" sz="6600" dirty="0">
              <a:solidFill>
                <a:schemeClr val="bg1"/>
              </a:solidFill>
              <a:latin typeface="華康平劇體W7" panose="040B0709000000000000" pitchFamily="81" charset="-120"/>
              <a:ea typeface="華康平劇體W7" panose="040B0709000000000000" pitchFamily="81" charset="-120"/>
              <a:cs typeface="+mn-ea"/>
              <a:sym typeface="+mn-lt"/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3679986" y="4816063"/>
            <a:ext cx="492950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000" b="1" dirty="0">
                <a:solidFill>
                  <a:schemeClr val="accent1">
                    <a:lumMod val="50000"/>
                  </a:schemeClr>
                </a:solidFill>
                <a:cs typeface="+mn-ea"/>
                <a:sym typeface="+mn-lt"/>
              </a:rPr>
              <a:t>2024/03/02</a:t>
            </a:r>
            <a:endParaRPr lang="en-US" altLang="zh-CN" sz="2000" b="1" dirty="0">
              <a:solidFill>
                <a:schemeClr val="accent1">
                  <a:lumMod val="50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60" name="图片 5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34109" y="5261988"/>
            <a:ext cx="1122089" cy="915249"/>
          </a:xfrm>
          <a:prstGeom prst="rect">
            <a:avLst/>
          </a:prstGeom>
        </p:spPr>
      </p:pic>
      <p:pic>
        <p:nvPicPr>
          <p:cNvPr id="92" name="Picture 5" descr="E:\0000000我图PPT\00001PNG素材\儿童卡通\卡通人物.png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5137" t="-6188"/>
          <a:stretch>
            <a:fillRect/>
          </a:stretch>
        </p:blipFill>
        <p:spPr bwMode="auto">
          <a:xfrm flipH="1">
            <a:off x="493391" y="3880071"/>
            <a:ext cx="2323224" cy="2627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" name="文本框 2">
            <a:extLst>
              <a:ext uri="{FF2B5EF4-FFF2-40B4-BE49-F238E27FC236}">
                <a16:creationId xmlns:a16="http://schemas.microsoft.com/office/drawing/2014/main" id="{4D316DF9-AC70-427E-848E-2135834D2929}"/>
              </a:ext>
            </a:extLst>
          </p:cNvPr>
          <p:cNvSpPr txBox="1"/>
          <p:nvPr/>
        </p:nvSpPr>
        <p:spPr>
          <a:xfrm>
            <a:off x="1589240" y="1013396"/>
            <a:ext cx="8986993" cy="230832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 defTabSz="914377"/>
            <a:r>
              <a:rPr lang="en-US" altLang="zh-TW" sz="7200" spc="300" dirty="0">
                <a:ln w="9525">
                  <a:noFill/>
                </a:ln>
                <a:latin typeface="王漢宗特圓體繁" panose="02020300000000000000" pitchFamily="18" charset="-120"/>
                <a:ea typeface="王漢宗特圓體繁" panose="02020300000000000000" pitchFamily="18" charset="-120"/>
              </a:rPr>
              <a:t>112-2</a:t>
            </a:r>
            <a:r>
              <a:rPr lang="zh-TW" altLang="en-US" sz="7200" spc="300" dirty="0">
                <a:ln w="9525">
                  <a:noFill/>
                </a:ln>
                <a:solidFill>
                  <a:srgbClr val="A3C8BD"/>
                </a:solidFill>
                <a:latin typeface="王漢宗特圓體繁" panose="02020300000000000000" pitchFamily="18" charset="-120"/>
                <a:ea typeface="王漢宗特圓體繁" panose="02020300000000000000" pitchFamily="18" charset="-120"/>
              </a:rPr>
              <a:t>   </a:t>
            </a:r>
            <a:endParaRPr lang="en-US" altLang="zh-TW" sz="7200" spc="300" dirty="0">
              <a:ln w="9525">
                <a:noFill/>
              </a:ln>
              <a:solidFill>
                <a:srgbClr val="A3C8BD"/>
              </a:solidFill>
              <a:latin typeface="王漢宗特圓體繁" panose="02020300000000000000" pitchFamily="18" charset="-120"/>
              <a:ea typeface="王漢宗特圓體繁" panose="02020300000000000000" pitchFamily="18" charset="-120"/>
            </a:endParaRPr>
          </a:p>
          <a:p>
            <a:pPr algn="ctr" defTabSz="914377"/>
            <a:r>
              <a:rPr lang="zh-TW" altLang="en-US" sz="7200" spc="300" dirty="0">
                <a:ln w="9525">
                  <a:noFill/>
                </a:ln>
                <a:latin typeface="王漢宗特圓體繁" panose="02020300000000000000" pitchFamily="18" charset="-120"/>
                <a:ea typeface="王漢宗特圓體繁" panose="02020300000000000000" pitchFamily="18" charset="-120"/>
              </a:rPr>
              <a:t>班級家長會行政宣導</a:t>
            </a:r>
            <a:endParaRPr lang="zh-CN" altLang="en-US" sz="7200" spc="300" dirty="0">
              <a:ln w="9525">
                <a:noFill/>
              </a:ln>
              <a:latin typeface="王漢宗特圓體繁" panose="02020300000000000000" pitchFamily="18" charset="-120"/>
              <a:ea typeface="王漢宗特圓體繁" panose="02020300000000000000" pitchFamily="18" charset="-12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6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600"/>
                            </p:stCondLst>
                            <p:childTnLst>
                              <p:par>
                                <p:cTn id="16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4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9">
            <a:extLst>
              <a:ext uri="{FF2B5EF4-FFF2-40B4-BE49-F238E27FC236}">
                <a16:creationId xmlns:a16="http://schemas.microsoft.com/office/drawing/2014/main" id="{6CCD5169-EA3A-48C8-BC3E-F0FD52242AC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718" y="1252"/>
            <a:ext cx="12204640" cy="6855495"/>
          </a:xfrm>
          <a:prstGeom prst="rect">
            <a:avLst/>
          </a:prstGeom>
        </p:spPr>
      </p:pic>
      <p:sp>
        <p:nvSpPr>
          <p:cNvPr id="13" name="Google Shape;577;p40">
            <a:extLst>
              <a:ext uri="{FF2B5EF4-FFF2-40B4-BE49-F238E27FC236}">
                <a16:creationId xmlns:a16="http://schemas.microsoft.com/office/drawing/2014/main" id="{928E8211-92E8-49EA-A5C7-D0970A9D49A8}"/>
              </a:ext>
            </a:extLst>
          </p:cNvPr>
          <p:cNvSpPr/>
          <p:nvPr/>
        </p:nvSpPr>
        <p:spPr>
          <a:xfrm>
            <a:off x="180020" y="184170"/>
            <a:ext cx="11818374" cy="651431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sysDash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B536E288-B90F-4518-BD36-EDE56D1E431F}"/>
              </a:ext>
            </a:extLst>
          </p:cNvPr>
          <p:cNvSpPr txBox="1"/>
          <p:nvPr/>
        </p:nvSpPr>
        <p:spPr>
          <a:xfrm>
            <a:off x="337662" y="207836"/>
            <a:ext cx="8067813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9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上放學家長接送注意事項</a:t>
            </a:r>
            <a:endParaRPr lang="en-US" altLang="zh-TW" sz="39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E3FCBB1B-62AA-4AD1-97DB-7E2D79D9BD5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9057" b="26201"/>
          <a:stretch/>
        </p:blipFill>
        <p:spPr>
          <a:xfrm>
            <a:off x="498764" y="1038226"/>
            <a:ext cx="5292434" cy="5585918"/>
          </a:xfrm>
          <a:prstGeom prst="rect">
            <a:avLst/>
          </a:prstGeom>
        </p:spPr>
      </p:pic>
      <p:sp>
        <p:nvSpPr>
          <p:cNvPr id="5" name="文字方塊 4">
            <a:extLst>
              <a:ext uri="{FF2B5EF4-FFF2-40B4-BE49-F238E27FC236}">
                <a16:creationId xmlns:a16="http://schemas.microsoft.com/office/drawing/2014/main" id="{7133D52B-DBC6-4A46-AC50-AD098ACB4B21}"/>
              </a:ext>
            </a:extLst>
          </p:cNvPr>
          <p:cNvSpPr txBox="1"/>
          <p:nvPr/>
        </p:nvSpPr>
        <p:spPr>
          <a:xfrm>
            <a:off x="667685" y="2142115"/>
            <a:ext cx="4046359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zh-TW" altLang="en-US" sz="2400" b="1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導護值勤</a:t>
            </a: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時間</a:t>
            </a:r>
            <a:endParaRPr lang="en-US" altLang="zh-TW" sz="24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請由此緩衝區</a:t>
            </a:r>
            <a:r>
              <a:rPr lang="en-US" altLang="zh-TW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網狀線</a:t>
            </a:r>
            <a:r>
              <a:rPr lang="en-US" altLang="zh-TW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依照導護老師指示穿越馬路</a:t>
            </a:r>
          </a:p>
        </p:txBody>
      </p:sp>
      <p:sp>
        <p:nvSpPr>
          <p:cNvPr id="8" name="箭號: 向下 7">
            <a:extLst>
              <a:ext uri="{FF2B5EF4-FFF2-40B4-BE49-F238E27FC236}">
                <a16:creationId xmlns:a16="http://schemas.microsoft.com/office/drawing/2014/main" id="{1F602D91-0442-4474-9BE8-5AC5D455D971}"/>
              </a:ext>
            </a:extLst>
          </p:cNvPr>
          <p:cNvSpPr/>
          <p:nvPr/>
        </p:nvSpPr>
        <p:spPr>
          <a:xfrm>
            <a:off x="2020376" y="3500704"/>
            <a:ext cx="542925" cy="830997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rgbClr val="FF0000"/>
              </a:solidFill>
            </a:endParaRPr>
          </a:p>
        </p:txBody>
      </p:sp>
      <p:pic>
        <p:nvPicPr>
          <p:cNvPr id="10" name="圖片 9">
            <a:extLst>
              <a:ext uri="{FF2B5EF4-FFF2-40B4-BE49-F238E27FC236}">
                <a16:creationId xmlns:a16="http://schemas.microsoft.com/office/drawing/2014/main" id="{EDDAD55B-1FA7-456B-A6B5-BF2F339ED03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1380" b="26805"/>
          <a:stretch/>
        </p:blipFill>
        <p:spPr>
          <a:xfrm>
            <a:off x="6096001" y="1038226"/>
            <a:ext cx="5597236" cy="5545210"/>
          </a:xfrm>
          <a:prstGeom prst="rect">
            <a:avLst/>
          </a:prstGeom>
        </p:spPr>
      </p:pic>
      <p:sp>
        <p:nvSpPr>
          <p:cNvPr id="11" name="箭號: 向下 10">
            <a:extLst>
              <a:ext uri="{FF2B5EF4-FFF2-40B4-BE49-F238E27FC236}">
                <a16:creationId xmlns:a16="http://schemas.microsoft.com/office/drawing/2014/main" id="{C17CC412-16A6-454A-AC66-7742D3D21328}"/>
              </a:ext>
            </a:extLst>
          </p:cNvPr>
          <p:cNvSpPr/>
          <p:nvPr/>
        </p:nvSpPr>
        <p:spPr>
          <a:xfrm rot="16961473">
            <a:off x="7257706" y="3467105"/>
            <a:ext cx="542925" cy="690637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rgbClr val="FF0000"/>
              </a:solidFill>
            </a:endParaRPr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D368B42D-409A-433D-9BDE-15BB8408C628}"/>
              </a:ext>
            </a:extLst>
          </p:cNvPr>
          <p:cNvSpPr txBox="1"/>
          <p:nvPr/>
        </p:nvSpPr>
        <p:spPr>
          <a:xfrm>
            <a:off x="6213987" y="2551238"/>
            <a:ext cx="5119198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zh-TW" altLang="en-US" sz="2400" b="1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導護值勤以外時間</a:t>
            </a:r>
            <a:endParaRPr lang="en-US" altLang="zh-TW" sz="2400" b="1" u="sng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請走行人穿越道依交通號誌過馬路</a:t>
            </a:r>
          </a:p>
        </p:txBody>
      </p:sp>
      <p:cxnSp>
        <p:nvCxnSpPr>
          <p:cNvPr id="4" name="直線接點 3">
            <a:extLst>
              <a:ext uri="{FF2B5EF4-FFF2-40B4-BE49-F238E27FC236}">
                <a16:creationId xmlns:a16="http://schemas.microsoft.com/office/drawing/2014/main" id="{5769672A-6A1B-437C-8685-F5FEB43911B7}"/>
              </a:ext>
            </a:extLst>
          </p:cNvPr>
          <p:cNvCxnSpPr>
            <a:cxnSpLocks/>
          </p:cNvCxnSpPr>
          <p:nvPr/>
        </p:nvCxnSpPr>
        <p:spPr>
          <a:xfrm flipH="1">
            <a:off x="1115713" y="4234822"/>
            <a:ext cx="2825109" cy="170030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接點 13">
            <a:extLst>
              <a:ext uri="{FF2B5EF4-FFF2-40B4-BE49-F238E27FC236}">
                <a16:creationId xmlns:a16="http://schemas.microsoft.com/office/drawing/2014/main" id="{B9B84CF9-EB8D-44CA-AF6F-343B6E2EFF16}"/>
              </a:ext>
            </a:extLst>
          </p:cNvPr>
          <p:cNvCxnSpPr>
            <a:cxnSpLocks/>
          </p:cNvCxnSpPr>
          <p:nvPr/>
        </p:nvCxnSpPr>
        <p:spPr>
          <a:xfrm flipV="1">
            <a:off x="667685" y="4390665"/>
            <a:ext cx="448028" cy="459849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接點 14">
            <a:extLst>
              <a:ext uri="{FF2B5EF4-FFF2-40B4-BE49-F238E27FC236}">
                <a16:creationId xmlns:a16="http://schemas.microsoft.com/office/drawing/2014/main" id="{53B6329F-D4DD-4714-9897-5CEE32FD4593}"/>
              </a:ext>
            </a:extLst>
          </p:cNvPr>
          <p:cNvCxnSpPr>
            <a:cxnSpLocks/>
          </p:cNvCxnSpPr>
          <p:nvPr/>
        </p:nvCxnSpPr>
        <p:spPr>
          <a:xfrm flipH="1">
            <a:off x="667686" y="4620589"/>
            <a:ext cx="4218946" cy="235810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接點 17">
            <a:extLst>
              <a:ext uri="{FF2B5EF4-FFF2-40B4-BE49-F238E27FC236}">
                <a16:creationId xmlns:a16="http://schemas.microsoft.com/office/drawing/2014/main" id="{17165D6D-97FF-4E93-956E-F64816B4468E}"/>
              </a:ext>
            </a:extLst>
          </p:cNvPr>
          <p:cNvCxnSpPr>
            <a:cxnSpLocks/>
          </p:cNvCxnSpPr>
          <p:nvPr/>
        </p:nvCxnSpPr>
        <p:spPr>
          <a:xfrm flipH="1" flipV="1">
            <a:off x="3922546" y="4234822"/>
            <a:ext cx="1072189" cy="385767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手繪多邊形: 圖案 22">
            <a:extLst>
              <a:ext uri="{FF2B5EF4-FFF2-40B4-BE49-F238E27FC236}">
                <a16:creationId xmlns:a16="http://schemas.microsoft.com/office/drawing/2014/main" id="{6871C0B0-E86E-4787-8260-F3AC5ED2A6C1}"/>
              </a:ext>
            </a:extLst>
          </p:cNvPr>
          <p:cNvSpPr/>
          <p:nvPr/>
        </p:nvSpPr>
        <p:spPr>
          <a:xfrm>
            <a:off x="639097" y="4218039"/>
            <a:ext cx="4395019" cy="648929"/>
          </a:xfrm>
          <a:custGeom>
            <a:avLst/>
            <a:gdLst>
              <a:gd name="connsiteX0" fmla="*/ 471948 w 4395019"/>
              <a:gd name="connsiteY0" fmla="*/ 186813 h 648929"/>
              <a:gd name="connsiteX1" fmla="*/ 0 w 4395019"/>
              <a:gd name="connsiteY1" fmla="*/ 648929 h 648929"/>
              <a:gd name="connsiteX2" fmla="*/ 4395019 w 4395019"/>
              <a:gd name="connsiteY2" fmla="*/ 432619 h 648929"/>
              <a:gd name="connsiteX3" fmla="*/ 3303638 w 4395019"/>
              <a:gd name="connsiteY3" fmla="*/ 0 h 648929"/>
              <a:gd name="connsiteX4" fmla="*/ 471948 w 4395019"/>
              <a:gd name="connsiteY4" fmla="*/ 186813 h 648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95019" h="648929">
                <a:moveTo>
                  <a:pt x="471948" y="186813"/>
                </a:moveTo>
                <a:lnTo>
                  <a:pt x="0" y="648929"/>
                </a:lnTo>
                <a:lnTo>
                  <a:pt x="4395019" y="432619"/>
                </a:lnTo>
                <a:lnTo>
                  <a:pt x="3303638" y="0"/>
                </a:lnTo>
                <a:lnTo>
                  <a:pt x="471948" y="186813"/>
                </a:lnTo>
                <a:close/>
              </a:path>
            </a:pathLst>
          </a:custGeom>
          <a:solidFill>
            <a:srgbClr val="FFFF99">
              <a:alpha val="41176"/>
            </a:srgbClr>
          </a:solidFill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4" name="手繪多邊形: 圖案 23">
            <a:extLst>
              <a:ext uri="{FF2B5EF4-FFF2-40B4-BE49-F238E27FC236}">
                <a16:creationId xmlns:a16="http://schemas.microsoft.com/office/drawing/2014/main" id="{CFCCE81B-27DC-4061-BD88-3118BB03B53E}"/>
              </a:ext>
            </a:extLst>
          </p:cNvPr>
          <p:cNvSpPr/>
          <p:nvPr/>
        </p:nvSpPr>
        <p:spPr>
          <a:xfrm>
            <a:off x="6213987" y="4218039"/>
            <a:ext cx="5388078" cy="196645"/>
          </a:xfrm>
          <a:custGeom>
            <a:avLst/>
            <a:gdLst>
              <a:gd name="connsiteX0" fmla="*/ 0 w 5388078"/>
              <a:gd name="connsiteY0" fmla="*/ 176980 h 196645"/>
              <a:gd name="connsiteX1" fmla="*/ 5388078 w 5388078"/>
              <a:gd name="connsiteY1" fmla="*/ 196645 h 196645"/>
              <a:gd name="connsiteX2" fmla="*/ 4984955 w 5388078"/>
              <a:gd name="connsiteY2" fmla="*/ 9832 h 196645"/>
              <a:gd name="connsiteX3" fmla="*/ 235974 w 5388078"/>
              <a:gd name="connsiteY3" fmla="*/ 0 h 196645"/>
              <a:gd name="connsiteX4" fmla="*/ 0 w 5388078"/>
              <a:gd name="connsiteY4" fmla="*/ 176980 h 196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8078" h="196645">
                <a:moveTo>
                  <a:pt x="0" y="176980"/>
                </a:moveTo>
                <a:lnTo>
                  <a:pt x="5388078" y="196645"/>
                </a:lnTo>
                <a:lnTo>
                  <a:pt x="4984955" y="9832"/>
                </a:lnTo>
                <a:lnTo>
                  <a:pt x="235974" y="0"/>
                </a:lnTo>
                <a:lnTo>
                  <a:pt x="0" y="176980"/>
                </a:lnTo>
                <a:close/>
              </a:path>
            </a:pathLst>
          </a:custGeom>
          <a:solidFill>
            <a:srgbClr val="99FF99">
              <a:alpha val="56078"/>
            </a:srgbClr>
          </a:solidFill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5" name="手繪多邊形: 圖案 24">
            <a:extLst>
              <a:ext uri="{FF2B5EF4-FFF2-40B4-BE49-F238E27FC236}">
                <a16:creationId xmlns:a16="http://schemas.microsoft.com/office/drawing/2014/main" id="{185F67BF-68D1-4D7F-81C6-39D99153D87B}"/>
              </a:ext>
            </a:extLst>
          </p:cNvPr>
          <p:cNvSpPr/>
          <p:nvPr/>
        </p:nvSpPr>
        <p:spPr>
          <a:xfrm>
            <a:off x="8398930" y="3824748"/>
            <a:ext cx="2357560" cy="104759"/>
          </a:xfrm>
          <a:custGeom>
            <a:avLst/>
            <a:gdLst>
              <a:gd name="connsiteX0" fmla="*/ 0 w 5388078"/>
              <a:gd name="connsiteY0" fmla="*/ 176980 h 196645"/>
              <a:gd name="connsiteX1" fmla="*/ 5388078 w 5388078"/>
              <a:gd name="connsiteY1" fmla="*/ 196645 h 196645"/>
              <a:gd name="connsiteX2" fmla="*/ 4984955 w 5388078"/>
              <a:gd name="connsiteY2" fmla="*/ 9832 h 196645"/>
              <a:gd name="connsiteX3" fmla="*/ 235974 w 5388078"/>
              <a:gd name="connsiteY3" fmla="*/ 0 h 196645"/>
              <a:gd name="connsiteX4" fmla="*/ 0 w 5388078"/>
              <a:gd name="connsiteY4" fmla="*/ 176980 h 196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8078" h="196645">
                <a:moveTo>
                  <a:pt x="0" y="176980"/>
                </a:moveTo>
                <a:lnTo>
                  <a:pt x="5388078" y="196645"/>
                </a:lnTo>
                <a:lnTo>
                  <a:pt x="4984955" y="9832"/>
                </a:lnTo>
                <a:lnTo>
                  <a:pt x="235974" y="0"/>
                </a:lnTo>
                <a:lnTo>
                  <a:pt x="0" y="176980"/>
                </a:lnTo>
                <a:close/>
              </a:path>
            </a:pathLst>
          </a:custGeom>
          <a:solidFill>
            <a:srgbClr val="99FF99">
              <a:alpha val="56078"/>
            </a:srgbClr>
          </a:solidFill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469047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id="{439F87FA-E794-481C-B061-CD028A1057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1574" y="69032"/>
            <a:ext cx="5397910" cy="6788968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ED930DE3-C7D2-46FC-BDE5-D9218985350A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427125" y="813483"/>
            <a:ext cx="6014449" cy="1477433"/>
          </a:xfrm>
        </p:spPr>
        <p:txBody>
          <a:bodyPr>
            <a:noAutofit/>
          </a:bodyPr>
          <a:lstStyle/>
          <a:p>
            <a:r>
              <a:rPr lang="zh-TW" altLang="en-US" sz="5000" b="1" dirty="0">
                <a:solidFill>
                  <a:srgbClr val="FF0000"/>
                </a:solidFill>
              </a:rPr>
              <a:t>全民健保，正確用藥</a:t>
            </a:r>
            <a:br>
              <a:rPr lang="en-US" altLang="zh-TW" sz="5000" b="1" dirty="0">
                <a:solidFill>
                  <a:srgbClr val="FF0000"/>
                </a:solidFill>
              </a:rPr>
            </a:br>
            <a:r>
              <a:rPr lang="en-US" altLang="zh-TW" sz="5000" b="1" dirty="0">
                <a:solidFill>
                  <a:srgbClr val="FF0000"/>
                </a:solidFill>
              </a:rPr>
              <a:t>5</a:t>
            </a:r>
            <a:r>
              <a:rPr lang="zh-TW" altLang="en-US" sz="5000" b="1" dirty="0">
                <a:solidFill>
                  <a:srgbClr val="FF0000"/>
                </a:solidFill>
              </a:rPr>
              <a:t>知道，</a:t>
            </a:r>
            <a:r>
              <a:rPr lang="en-US" altLang="zh-TW" sz="5000" b="1" dirty="0">
                <a:solidFill>
                  <a:srgbClr val="FF0000"/>
                </a:solidFill>
              </a:rPr>
              <a:t>8</a:t>
            </a:r>
            <a:r>
              <a:rPr lang="zh-TW" altLang="en-US" sz="5000" b="1" dirty="0">
                <a:solidFill>
                  <a:srgbClr val="FF0000"/>
                </a:solidFill>
              </a:rPr>
              <a:t>行動</a:t>
            </a:r>
          </a:p>
        </p:txBody>
      </p:sp>
    </p:spTree>
    <p:extLst>
      <p:ext uri="{BB962C8B-B14F-4D97-AF65-F5344CB8AC3E}">
        <p14:creationId xmlns:p14="http://schemas.microsoft.com/office/powerpoint/2010/main" val="31300443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>
            <a:extLst>
              <a:ext uri="{FF2B5EF4-FFF2-40B4-BE49-F238E27FC236}">
                <a16:creationId xmlns:a16="http://schemas.microsoft.com/office/drawing/2014/main" id="{6CB798F7-8BAB-4A77-B98B-92C0796A77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8413" y="96868"/>
            <a:ext cx="6428851" cy="6664264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16CC990A-0AD5-48F3-9F94-6803BB9EB7C5}"/>
              </a:ext>
            </a:extLst>
          </p:cNvPr>
          <p:cNvSpPr txBox="1">
            <a:spLocks/>
          </p:cNvSpPr>
          <p:nvPr/>
        </p:nvSpPr>
        <p:spPr>
          <a:xfrm>
            <a:off x="650375" y="990464"/>
            <a:ext cx="5799586" cy="216569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zh-TW" altLang="en-US" sz="50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健康體位</a:t>
            </a:r>
            <a:endParaRPr lang="en-US" altLang="zh-TW" sz="5000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120000"/>
              </a:lnSpc>
            </a:pPr>
            <a:r>
              <a:rPr lang="zh-TW" altLang="en-US" sz="50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健康成長密碼</a:t>
            </a:r>
            <a:r>
              <a:rPr lang="en-US" altLang="zh-TW" sz="50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85210</a:t>
            </a:r>
          </a:p>
          <a:p>
            <a:endParaRPr lang="en-US" altLang="zh-TW" sz="5000" b="1" dirty="0"/>
          </a:p>
          <a:p>
            <a:endParaRPr lang="zh-TW" altLang="en-US" sz="5000" b="1" dirty="0"/>
          </a:p>
        </p:txBody>
      </p:sp>
    </p:spTree>
    <p:extLst>
      <p:ext uri="{BB962C8B-B14F-4D97-AF65-F5344CB8AC3E}">
        <p14:creationId xmlns:p14="http://schemas.microsoft.com/office/powerpoint/2010/main" val="15964755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640" y="1253"/>
            <a:ext cx="12204640" cy="685549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3553" y="87757"/>
            <a:ext cx="8570231" cy="6682487"/>
          </a:xfrm>
          <a:prstGeom prst="rect">
            <a:avLst/>
          </a:prstGeom>
        </p:spPr>
      </p:pic>
      <p:sp>
        <p:nvSpPr>
          <p:cNvPr id="8" name="AutoShape 5"/>
          <p:cNvSpPr>
            <a:spLocks noChangeAspect="1" noChangeArrowheads="1" noTextEdit="1"/>
          </p:cNvSpPr>
          <p:nvPr/>
        </p:nvSpPr>
        <p:spPr bwMode="auto">
          <a:xfrm>
            <a:off x="-12640" y="4317365"/>
            <a:ext cx="12192000" cy="2563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zh-CN" altLang="en-US" sz="1867"/>
          </a:p>
        </p:txBody>
      </p:sp>
      <p:sp>
        <p:nvSpPr>
          <p:cNvPr id="12" name="矩形 11"/>
          <p:cNvSpPr/>
          <p:nvPr/>
        </p:nvSpPr>
        <p:spPr>
          <a:xfrm>
            <a:off x="3640288" y="2767280"/>
            <a:ext cx="488614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80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謝謝大家</a:t>
            </a:r>
            <a:r>
              <a:rPr lang="en-US" altLang="zh-TW" sz="80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!!</a:t>
            </a:r>
            <a:endParaRPr lang="zh-CN" altLang="en-US" sz="8000" b="1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431780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5" name="组合 264"/>
          <p:cNvGrpSpPr/>
          <p:nvPr/>
        </p:nvGrpSpPr>
        <p:grpSpPr>
          <a:xfrm>
            <a:off x="10449401" y="6381549"/>
            <a:ext cx="331788" cy="442913"/>
            <a:chOff x="3836988" y="2476501"/>
            <a:chExt cx="331788" cy="442913"/>
          </a:xfrm>
        </p:grpSpPr>
        <p:sp>
          <p:nvSpPr>
            <p:cNvPr id="135" name="Freeform 80"/>
            <p:cNvSpPr/>
            <p:nvPr/>
          </p:nvSpPr>
          <p:spPr bwMode="auto">
            <a:xfrm>
              <a:off x="3867151" y="2528888"/>
              <a:ext cx="266700" cy="334963"/>
            </a:xfrm>
            <a:custGeom>
              <a:avLst/>
              <a:gdLst>
                <a:gd name="T0" fmla="*/ 68 w 71"/>
                <a:gd name="T1" fmla="*/ 14 h 89"/>
                <a:gd name="T2" fmla="*/ 54 w 71"/>
                <a:gd name="T3" fmla="*/ 8 h 89"/>
                <a:gd name="T4" fmla="*/ 38 w 71"/>
                <a:gd name="T5" fmla="*/ 24 h 89"/>
                <a:gd name="T6" fmla="*/ 26 w 71"/>
                <a:gd name="T7" fmla="*/ 4 h 89"/>
                <a:gd name="T8" fmla="*/ 12 w 71"/>
                <a:gd name="T9" fmla="*/ 6 h 89"/>
                <a:gd name="T10" fmla="*/ 28 w 71"/>
                <a:gd name="T11" fmla="*/ 77 h 89"/>
                <a:gd name="T12" fmla="*/ 68 w 71"/>
                <a:gd name="T13" fmla="*/ 14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1" h="89">
                  <a:moveTo>
                    <a:pt x="68" y="14"/>
                  </a:moveTo>
                  <a:cubicBezTo>
                    <a:pt x="68" y="8"/>
                    <a:pt x="59" y="5"/>
                    <a:pt x="54" y="8"/>
                  </a:cubicBezTo>
                  <a:cubicBezTo>
                    <a:pt x="47" y="13"/>
                    <a:pt x="42" y="18"/>
                    <a:pt x="38" y="24"/>
                  </a:cubicBezTo>
                  <a:cubicBezTo>
                    <a:pt x="36" y="16"/>
                    <a:pt x="32" y="9"/>
                    <a:pt x="26" y="4"/>
                  </a:cubicBezTo>
                  <a:cubicBezTo>
                    <a:pt x="22" y="1"/>
                    <a:pt x="15" y="0"/>
                    <a:pt x="12" y="6"/>
                  </a:cubicBezTo>
                  <a:cubicBezTo>
                    <a:pt x="0" y="26"/>
                    <a:pt x="4" y="68"/>
                    <a:pt x="28" y="77"/>
                  </a:cubicBezTo>
                  <a:cubicBezTo>
                    <a:pt x="58" y="89"/>
                    <a:pt x="71" y="34"/>
                    <a:pt x="68" y="14"/>
                  </a:cubicBezTo>
                  <a:close/>
                </a:path>
              </a:pathLst>
            </a:custGeom>
            <a:solidFill>
              <a:srgbClr val="CDC7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6" name="Freeform 81"/>
            <p:cNvSpPr>
              <a:spLocks noEditPoints="1"/>
            </p:cNvSpPr>
            <p:nvPr/>
          </p:nvSpPr>
          <p:spPr bwMode="auto">
            <a:xfrm>
              <a:off x="3836988" y="2476501"/>
              <a:ext cx="331788" cy="442913"/>
            </a:xfrm>
            <a:custGeom>
              <a:avLst/>
              <a:gdLst>
                <a:gd name="T0" fmla="*/ 73 w 88"/>
                <a:gd name="T1" fmla="*/ 11 h 118"/>
                <a:gd name="T2" fmla="*/ 50 w 88"/>
                <a:gd name="T3" fmla="*/ 27 h 118"/>
                <a:gd name="T4" fmla="*/ 24 w 88"/>
                <a:gd name="T5" fmla="*/ 8 h 118"/>
                <a:gd name="T6" fmla="*/ 24 w 88"/>
                <a:gd name="T7" fmla="*/ 88 h 118"/>
                <a:gd name="T8" fmla="*/ 86 w 88"/>
                <a:gd name="T9" fmla="*/ 39 h 118"/>
                <a:gd name="T10" fmla="*/ 73 w 88"/>
                <a:gd name="T11" fmla="*/ 11 h 118"/>
                <a:gd name="T12" fmla="*/ 74 w 88"/>
                <a:gd name="T13" fmla="*/ 46 h 118"/>
                <a:gd name="T14" fmla="*/ 29 w 88"/>
                <a:gd name="T15" fmla="*/ 79 h 118"/>
                <a:gd name="T16" fmla="*/ 21 w 88"/>
                <a:gd name="T17" fmla="*/ 25 h 118"/>
                <a:gd name="T18" fmla="*/ 41 w 88"/>
                <a:gd name="T19" fmla="*/ 28 h 118"/>
                <a:gd name="T20" fmla="*/ 44 w 88"/>
                <a:gd name="T21" fmla="*/ 41 h 118"/>
                <a:gd name="T22" fmla="*/ 43 w 88"/>
                <a:gd name="T23" fmla="*/ 52 h 118"/>
                <a:gd name="T24" fmla="*/ 43 w 88"/>
                <a:gd name="T25" fmla="*/ 53 h 118"/>
                <a:gd name="T26" fmla="*/ 44 w 88"/>
                <a:gd name="T27" fmla="*/ 55 h 118"/>
                <a:gd name="T28" fmla="*/ 48 w 88"/>
                <a:gd name="T29" fmla="*/ 55 h 118"/>
                <a:gd name="T30" fmla="*/ 59 w 88"/>
                <a:gd name="T31" fmla="*/ 29 h 118"/>
                <a:gd name="T32" fmla="*/ 78 w 88"/>
                <a:gd name="T33" fmla="*/ 29 h 118"/>
                <a:gd name="T34" fmla="*/ 74 w 88"/>
                <a:gd name="T35" fmla="*/ 46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8" h="118">
                  <a:moveTo>
                    <a:pt x="73" y="11"/>
                  </a:moveTo>
                  <a:cubicBezTo>
                    <a:pt x="63" y="13"/>
                    <a:pt x="56" y="19"/>
                    <a:pt x="50" y="27"/>
                  </a:cubicBezTo>
                  <a:cubicBezTo>
                    <a:pt x="46" y="13"/>
                    <a:pt x="36" y="0"/>
                    <a:pt x="24" y="8"/>
                  </a:cubicBezTo>
                  <a:cubicBezTo>
                    <a:pt x="0" y="23"/>
                    <a:pt x="9" y="71"/>
                    <a:pt x="24" y="88"/>
                  </a:cubicBezTo>
                  <a:cubicBezTo>
                    <a:pt x="51" y="118"/>
                    <a:pt x="82" y="61"/>
                    <a:pt x="86" y="39"/>
                  </a:cubicBezTo>
                  <a:cubicBezTo>
                    <a:pt x="88" y="30"/>
                    <a:pt x="88" y="9"/>
                    <a:pt x="73" y="11"/>
                  </a:cubicBezTo>
                  <a:close/>
                  <a:moveTo>
                    <a:pt x="74" y="46"/>
                  </a:moveTo>
                  <a:cubicBezTo>
                    <a:pt x="69" y="61"/>
                    <a:pt x="45" y="104"/>
                    <a:pt x="29" y="79"/>
                  </a:cubicBezTo>
                  <a:cubicBezTo>
                    <a:pt x="19" y="64"/>
                    <a:pt x="17" y="41"/>
                    <a:pt x="21" y="25"/>
                  </a:cubicBezTo>
                  <a:cubicBezTo>
                    <a:pt x="25" y="9"/>
                    <a:pt x="38" y="17"/>
                    <a:pt x="41" y="28"/>
                  </a:cubicBezTo>
                  <a:cubicBezTo>
                    <a:pt x="43" y="32"/>
                    <a:pt x="44" y="37"/>
                    <a:pt x="44" y="41"/>
                  </a:cubicBezTo>
                  <a:cubicBezTo>
                    <a:pt x="43" y="45"/>
                    <a:pt x="43" y="48"/>
                    <a:pt x="43" y="52"/>
                  </a:cubicBezTo>
                  <a:cubicBezTo>
                    <a:pt x="43" y="52"/>
                    <a:pt x="43" y="53"/>
                    <a:pt x="43" y="53"/>
                  </a:cubicBezTo>
                  <a:cubicBezTo>
                    <a:pt x="42" y="54"/>
                    <a:pt x="43" y="55"/>
                    <a:pt x="44" y="55"/>
                  </a:cubicBezTo>
                  <a:cubicBezTo>
                    <a:pt x="46" y="56"/>
                    <a:pt x="47" y="56"/>
                    <a:pt x="48" y="55"/>
                  </a:cubicBezTo>
                  <a:cubicBezTo>
                    <a:pt x="54" y="48"/>
                    <a:pt x="55" y="38"/>
                    <a:pt x="59" y="29"/>
                  </a:cubicBezTo>
                  <a:cubicBezTo>
                    <a:pt x="63" y="22"/>
                    <a:pt x="78" y="15"/>
                    <a:pt x="78" y="29"/>
                  </a:cubicBezTo>
                  <a:cubicBezTo>
                    <a:pt x="78" y="35"/>
                    <a:pt x="76" y="40"/>
                    <a:pt x="74" y="46"/>
                  </a:cubicBezTo>
                  <a:close/>
                </a:path>
              </a:pathLst>
            </a:custGeom>
            <a:solidFill>
              <a:srgbClr val="3E25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262" name="组合 261"/>
          <p:cNvGrpSpPr/>
          <p:nvPr/>
        </p:nvGrpSpPr>
        <p:grpSpPr>
          <a:xfrm>
            <a:off x="10754820" y="249970"/>
            <a:ext cx="1071543" cy="896322"/>
            <a:chOff x="7745413" y="2439988"/>
            <a:chExt cx="1262063" cy="1055688"/>
          </a:xfrm>
        </p:grpSpPr>
        <p:sp>
          <p:nvSpPr>
            <p:cNvPr id="137" name="Freeform 82"/>
            <p:cNvSpPr>
              <a:spLocks noEditPoints="1"/>
            </p:cNvSpPr>
            <p:nvPr/>
          </p:nvSpPr>
          <p:spPr bwMode="auto">
            <a:xfrm>
              <a:off x="7745413" y="2451101"/>
              <a:ext cx="909638" cy="1044575"/>
            </a:xfrm>
            <a:custGeom>
              <a:avLst/>
              <a:gdLst>
                <a:gd name="T0" fmla="*/ 208 w 242"/>
                <a:gd name="T1" fmla="*/ 54 h 278"/>
                <a:gd name="T2" fmla="*/ 183 w 242"/>
                <a:gd name="T3" fmla="*/ 33 h 278"/>
                <a:gd name="T4" fmla="*/ 182 w 242"/>
                <a:gd name="T5" fmla="*/ 33 h 278"/>
                <a:gd name="T6" fmla="*/ 180 w 242"/>
                <a:gd name="T7" fmla="*/ 32 h 278"/>
                <a:gd name="T8" fmla="*/ 178 w 242"/>
                <a:gd name="T9" fmla="*/ 31 h 278"/>
                <a:gd name="T10" fmla="*/ 4 w 242"/>
                <a:gd name="T11" fmla="*/ 116 h 278"/>
                <a:gd name="T12" fmla="*/ 11 w 242"/>
                <a:gd name="T13" fmla="*/ 179 h 278"/>
                <a:gd name="T14" fmla="*/ 67 w 242"/>
                <a:gd name="T15" fmla="*/ 247 h 278"/>
                <a:gd name="T16" fmla="*/ 213 w 242"/>
                <a:gd name="T17" fmla="*/ 223 h 278"/>
                <a:gd name="T18" fmla="*/ 242 w 242"/>
                <a:gd name="T19" fmla="*/ 119 h 278"/>
                <a:gd name="T20" fmla="*/ 208 w 242"/>
                <a:gd name="T21" fmla="*/ 54 h 278"/>
                <a:gd name="T22" fmla="*/ 33 w 242"/>
                <a:gd name="T23" fmla="*/ 166 h 278"/>
                <a:gd name="T24" fmla="*/ 112 w 242"/>
                <a:gd name="T25" fmla="*/ 48 h 278"/>
                <a:gd name="T26" fmla="*/ 181 w 242"/>
                <a:gd name="T27" fmla="*/ 61 h 278"/>
                <a:gd name="T28" fmla="*/ 189 w 242"/>
                <a:gd name="T29" fmla="*/ 68 h 278"/>
                <a:gd name="T30" fmla="*/ 195 w 242"/>
                <a:gd name="T31" fmla="*/ 78 h 278"/>
                <a:gd name="T32" fmla="*/ 210 w 242"/>
                <a:gd name="T33" fmla="*/ 119 h 278"/>
                <a:gd name="T34" fmla="*/ 143 w 242"/>
                <a:gd name="T35" fmla="*/ 224 h 278"/>
                <a:gd name="T36" fmla="*/ 35 w 242"/>
                <a:gd name="T37" fmla="*/ 173 h 278"/>
                <a:gd name="T38" fmla="*/ 33 w 242"/>
                <a:gd name="T39" fmla="*/ 166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42" h="278">
                  <a:moveTo>
                    <a:pt x="208" y="54"/>
                  </a:moveTo>
                  <a:cubicBezTo>
                    <a:pt x="201" y="45"/>
                    <a:pt x="193" y="38"/>
                    <a:pt x="183" y="33"/>
                  </a:cubicBezTo>
                  <a:cubicBezTo>
                    <a:pt x="182" y="33"/>
                    <a:pt x="182" y="33"/>
                    <a:pt x="182" y="33"/>
                  </a:cubicBezTo>
                  <a:cubicBezTo>
                    <a:pt x="181" y="32"/>
                    <a:pt x="181" y="32"/>
                    <a:pt x="180" y="32"/>
                  </a:cubicBezTo>
                  <a:cubicBezTo>
                    <a:pt x="180" y="32"/>
                    <a:pt x="179" y="31"/>
                    <a:pt x="178" y="31"/>
                  </a:cubicBezTo>
                  <a:cubicBezTo>
                    <a:pt x="108" y="0"/>
                    <a:pt x="19" y="35"/>
                    <a:pt x="4" y="116"/>
                  </a:cubicBezTo>
                  <a:cubicBezTo>
                    <a:pt x="0" y="139"/>
                    <a:pt x="3" y="160"/>
                    <a:pt x="11" y="179"/>
                  </a:cubicBezTo>
                  <a:cubicBezTo>
                    <a:pt x="20" y="207"/>
                    <a:pt x="39" y="230"/>
                    <a:pt x="67" y="247"/>
                  </a:cubicBezTo>
                  <a:cubicBezTo>
                    <a:pt x="117" y="278"/>
                    <a:pt x="176" y="267"/>
                    <a:pt x="213" y="223"/>
                  </a:cubicBezTo>
                  <a:cubicBezTo>
                    <a:pt x="237" y="194"/>
                    <a:pt x="241" y="156"/>
                    <a:pt x="242" y="119"/>
                  </a:cubicBezTo>
                  <a:cubicBezTo>
                    <a:pt x="242" y="95"/>
                    <a:pt x="236" y="54"/>
                    <a:pt x="208" y="54"/>
                  </a:cubicBezTo>
                  <a:close/>
                  <a:moveTo>
                    <a:pt x="33" y="166"/>
                  </a:moveTo>
                  <a:cubicBezTo>
                    <a:pt x="23" y="116"/>
                    <a:pt x="61" y="55"/>
                    <a:pt x="112" y="48"/>
                  </a:cubicBezTo>
                  <a:cubicBezTo>
                    <a:pt x="133" y="46"/>
                    <a:pt x="163" y="46"/>
                    <a:pt x="181" y="61"/>
                  </a:cubicBezTo>
                  <a:cubicBezTo>
                    <a:pt x="184" y="63"/>
                    <a:pt x="186" y="65"/>
                    <a:pt x="189" y="68"/>
                  </a:cubicBezTo>
                  <a:cubicBezTo>
                    <a:pt x="189" y="72"/>
                    <a:pt x="191" y="76"/>
                    <a:pt x="195" y="78"/>
                  </a:cubicBezTo>
                  <a:cubicBezTo>
                    <a:pt x="202" y="91"/>
                    <a:pt x="207" y="107"/>
                    <a:pt x="210" y="119"/>
                  </a:cubicBezTo>
                  <a:cubicBezTo>
                    <a:pt x="223" y="169"/>
                    <a:pt x="193" y="214"/>
                    <a:pt x="143" y="224"/>
                  </a:cubicBezTo>
                  <a:cubicBezTo>
                    <a:pt x="102" y="232"/>
                    <a:pt x="55" y="210"/>
                    <a:pt x="35" y="173"/>
                  </a:cubicBezTo>
                  <a:cubicBezTo>
                    <a:pt x="34" y="171"/>
                    <a:pt x="33" y="168"/>
                    <a:pt x="33" y="166"/>
                  </a:cubicBezTo>
                  <a:close/>
                </a:path>
              </a:pathLst>
            </a:custGeom>
            <a:solidFill>
              <a:srgbClr val="CDC7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8" name="Freeform 83"/>
            <p:cNvSpPr/>
            <p:nvPr/>
          </p:nvSpPr>
          <p:spPr bwMode="auto">
            <a:xfrm>
              <a:off x="8034338" y="2597151"/>
              <a:ext cx="444500" cy="879475"/>
            </a:xfrm>
            <a:custGeom>
              <a:avLst/>
              <a:gdLst>
                <a:gd name="T0" fmla="*/ 91 w 118"/>
                <a:gd name="T1" fmla="*/ 3 h 234"/>
                <a:gd name="T2" fmla="*/ 88 w 118"/>
                <a:gd name="T3" fmla="*/ 6 h 234"/>
                <a:gd name="T4" fmla="*/ 80 w 118"/>
                <a:gd name="T5" fmla="*/ 37 h 234"/>
                <a:gd name="T6" fmla="*/ 56 w 118"/>
                <a:gd name="T7" fmla="*/ 89 h 234"/>
                <a:gd name="T8" fmla="*/ 4 w 118"/>
                <a:gd name="T9" fmla="*/ 212 h 234"/>
                <a:gd name="T10" fmla="*/ 26 w 118"/>
                <a:gd name="T11" fmla="*/ 221 h 234"/>
                <a:gd name="T12" fmla="*/ 30 w 118"/>
                <a:gd name="T13" fmla="*/ 212 h 234"/>
                <a:gd name="T14" fmla="*/ 85 w 118"/>
                <a:gd name="T15" fmla="*/ 79 h 234"/>
                <a:gd name="T16" fmla="*/ 91 w 118"/>
                <a:gd name="T17" fmla="*/ 3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8" h="234">
                  <a:moveTo>
                    <a:pt x="91" y="3"/>
                  </a:moveTo>
                  <a:cubicBezTo>
                    <a:pt x="89" y="3"/>
                    <a:pt x="88" y="4"/>
                    <a:pt x="88" y="6"/>
                  </a:cubicBezTo>
                  <a:cubicBezTo>
                    <a:pt x="84" y="15"/>
                    <a:pt x="84" y="27"/>
                    <a:pt x="80" y="37"/>
                  </a:cubicBezTo>
                  <a:cubicBezTo>
                    <a:pt x="73" y="55"/>
                    <a:pt x="64" y="72"/>
                    <a:pt x="56" y="89"/>
                  </a:cubicBezTo>
                  <a:cubicBezTo>
                    <a:pt x="36" y="129"/>
                    <a:pt x="18" y="169"/>
                    <a:pt x="4" y="212"/>
                  </a:cubicBezTo>
                  <a:cubicBezTo>
                    <a:pt x="0" y="225"/>
                    <a:pt x="20" y="234"/>
                    <a:pt x="26" y="221"/>
                  </a:cubicBezTo>
                  <a:cubicBezTo>
                    <a:pt x="28" y="217"/>
                    <a:pt x="29" y="215"/>
                    <a:pt x="30" y="212"/>
                  </a:cubicBezTo>
                  <a:cubicBezTo>
                    <a:pt x="45" y="166"/>
                    <a:pt x="66" y="123"/>
                    <a:pt x="85" y="79"/>
                  </a:cubicBezTo>
                  <a:cubicBezTo>
                    <a:pt x="88" y="72"/>
                    <a:pt x="118" y="0"/>
                    <a:pt x="91" y="3"/>
                  </a:cubicBezTo>
                  <a:close/>
                </a:path>
              </a:pathLst>
            </a:custGeom>
            <a:solidFill>
              <a:srgbClr val="CDC7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9" name="Freeform 84"/>
            <p:cNvSpPr/>
            <p:nvPr/>
          </p:nvSpPr>
          <p:spPr bwMode="auto">
            <a:xfrm>
              <a:off x="7756526" y="2932113"/>
              <a:ext cx="728663" cy="476250"/>
            </a:xfrm>
            <a:custGeom>
              <a:avLst/>
              <a:gdLst>
                <a:gd name="T0" fmla="*/ 190 w 194"/>
                <a:gd name="T1" fmla="*/ 108 h 127"/>
                <a:gd name="T2" fmla="*/ 123 w 194"/>
                <a:gd name="T3" fmla="*/ 10 h 127"/>
                <a:gd name="T4" fmla="*/ 110 w 194"/>
                <a:gd name="T5" fmla="*/ 2 h 127"/>
                <a:gd name="T6" fmla="*/ 104 w 194"/>
                <a:gd name="T7" fmla="*/ 4 h 127"/>
                <a:gd name="T8" fmla="*/ 87 w 194"/>
                <a:gd name="T9" fmla="*/ 8 h 127"/>
                <a:gd name="T10" fmla="*/ 87 w 194"/>
                <a:gd name="T11" fmla="*/ 9 h 127"/>
                <a:gd name="T12" fmla="*/ 19 w 194"/>
                <a:gd name="T13" fmla="*/ 36 h 127"/>
                <a:gd name="T14" fmla="*/ 14 w 194"/>
                <a:gd name="T15" fmla="*/ 36 h 127"/>
                <a:gd name="T16" fmla="*/ 9 w 194"/>
                <a:gd name="T17" fmla="*/ 42 h 127"/>
                <a:gd name="T18" fmla="*/ 18 w 194"/>
                <a:gd name="T19" fmla="*/ 61 h 127"/>
                <a:gd name="T20" fmla="*/ 56 w 194"/>
                <a:gd name="T21" fmla="*/ 47 h 127"/>
                <a:gd name="T22" fmla="*/ 103 w 194"/>
                <a:gd name="T23" fmla="*/ 26 h 127"/>
                <a:gd name="T24" fmla="*/ 111 w 194"/>
                <a:gd name="T25" fmla="*/ 29 h 127"/>
                <a:gd name="T26" fmla="*/ 113 w 194"/>
                <a:gd name="T27" fmla="*/ 31 h 127"/>
                <a:gd name="T28" fmla="*/ 115 w 194"/>
                <a:gd name="T29" fmla="*/ 40 h 127"/>
                <a:gd name="T30" fmla="*/ 170 w 194"/>
                <a:gd name="T31" fmla="*/ 119 h 127"/>
                <a:gd name="T32" fmla="*/ 190 w 194"/>
                <a:gd name="T33" fmla="*/ 108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4" h="127">
                  <a:moveTo>
                    <a:pt x="190" y="108"/>
                  </a:moveTo>
                  <a:cubicBezTo>
                    <a:pt x="179" y="72"/>
                    <a:pt x="153" y="33"/>
                    <a:pt x="123" y="10"/>
                  </a:cubicBezTo>
                  <a:cubicBezTo>
                    <a:pt x="122" y="5"/>
                    <a:pt x="117" y="0"/>
                    <a:pt x="110" y="2"/>
                  </a:cubicBezTo>
                  <a:cubicBezTo>
                    <a:pt x="108" y="3"/>
                    <a:pt x="106" y="3"/>
                    <a:pt x="104" y="4"/>
                  </a:cubicBezTo>
                  <a:cubicBezTo>
                    <a:pt x="98" y="4"/>
                    <a:pt x="93" y="6"/>
                    <a:pt x="87" y="8"/>
                  </a:cubicBezTo>
                  <a:cubicBezTo>
                    <a:pt x="87" y="8"/>
                    <a:pt x="87" y="8"/>
                    <a:pt x="87" y="9"/>
                  </a:cubicBezTo>
                  <a:cubicBezTo>
                    <a:pt x="63" y="16"/>
                    <a:pt x="40" y="24"/>
                    <a:pt x="19" y="36"/>
                  </a:cubicBezTo>
                  <a:cubicBezTo>
                    <a:pt x="17" y="36"/>
                    <a:pt x="16" y="36"/>
                    <a:pt x="14" y="36"/>
                  </a:cubicBezTo>
                  <a:cubicBezTo>
                    <a:pt x="11" y="35"/>
                    <a:pt x="9" y="39"/>
                    <a:pt x="9" y="42"/>
                  </a:cubicBezTo>
                  <a:cubicBezTo>
                    <a:pt x="0" y="49"/>
                    <a:pt x="7" y="65"/>
                    <a:pt x="18" y="61"/>
                  </a:cubicBezTo>
                  <a:cubicBezTo>
                    <a:pt x="31" y="57"/>
                    <a:pt x="44" y="52"/>
                    <a:pt x="56" y="47"/>
                  </a:cubicBezTo>
                  <a:cubicBezTo>
                    <a:pt x="72" y="41"/>
                    <a:pt x="88" y="32"/>
                    <a:pt x="103" y="26"/>
                  </a:cubicBezTo>
                  <a:cubicBezTo>
                    <a:pt x="106" y="26"/>
                    <a:pt x="109" y="27"/>
                    <a:pt x="111" y="29"/>
                  </a:cubicBezTo>
                  <a:cubicBezTo>
                    <a:pt x="111" y="30"/>
                    <a:pt x="112" y="30"/>
                    <a:pt x="113" y="31"/>
                  </a:cubicBezTo>
                  <a:cubicBezTo>
                    <a:pt x="112" y="34"/>
                    <a:pt x="113" y="37"/>
                    <a:pt x="115" y="40"/>
                  </a:cubicBezTo>
                  <a:cubicBezTo>
                    <a:pt x="136" y="65"/>
                    <a:pt x="146" y="98"/>
                    <a:pt x="170" y="119"/>
                  </a:cubicBezTo>
                  <a:cubicBezTo>
                    <a:pt x="179" y="127"/>
                    <a:pt x="194" y="120"/>
                    <a:pt x="190" y="108"/>
                  </a:cubicBezTo>
                  <a:close/>
                </a:path>
              </a:pathLst>
            </a:custGeom>
            <a:solidFill>
              <a:srgbClr val="CDC7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0" name="Freeform 85"/>
            <p:cNvSpPr>
              <a:spLocks noEditPoints="1"/>
            </p:cNvSpPr>
            <p:nvPr/>
          </p:nvSpPr>
          <p:spPr bwMode="auto">
            <a:xfrm>
              <a:off x="7745413" y="2514601"/>
              <a:ext cx="950913" cy="950913"/>
            </a:xfrm>
            <a:custGeom>
              <a:avLst/>
              <a:gdLst>
                <a:gd name="T0" fmla="*/ 245 w 253"/>
                <a:gd name="T1" fmla="*/ 118 h 253"/>
                <a:gd name="T2" fmla="*/ 244 w 253"/>
                <a:gd name="T3" fmla="*/ 108 h 253"/>
                <a:gd name="T4" fmla="*/ 240 w 253"/>
                <a:gd name="T5" fmla="*/ 95 h 253"/>
                <a:gd name="T6" fmla="*/ 192 w 253"/>
                <a:gd name="T7" fmla="*/ 31 h 253"/>
                <a:gd name="T8" fmla="*/ 134 w 253"/>
                <a:gd name="T9" fmla="*/ 11 h 253"/>
                <a:gd name="T10" fmla="*/ 128 w 253"/>
                <a:gd name="T11" fmla="*/ 10 h 253"/>
                <a:gd name="T12" fmla="*/ 111 w 253"/>
                <a:gd name="T13" fmla="*/ 13 h 253"/>
                <a:gd name="T14" fmla="*/ 97 w 253"/>
                <a:gd name="T15" fmla="*/ 18 h 253"/>
                <a:gd name="T16" fmla="*/ 83 w 253"/>
                <a:gd name="T17" fmla="*/ 24 h 253"/>
                <a:gd name="T18" fmla="*/ 70 w 253"/>
                <a:gd name="T19" fmla="*/ 32 h 253"/>
                <a:gd name="T20" fmla="*/ 64 w 253"/>
                <a:gd name="T21" fmla="*/ 37 h 253"/>
                <a:gd name="T22" fmla="*/ 35 w 253"/>
                <a:gd name="T23" fmla="*/ 64 h 253"/>
                <a:gd name="T24" fmla="*/ 18 w 253"/>
                <a:gd name="T25" fmla="*/ 101 h 253"/>
                <a:gd name="T26" fmla="*/ 15 w 253"/>
                <a:gd name="T27" fmla="*/ 118 h 253"/>
                <a:gd name="T28" fmla="*/ 15 w 253"/>
                <a:gd name="T29" fmla="*/ 124 h 253"/>
                <a:gd name="T30" fmla="*/ 14 w 253"/>
                <a:gd name="T31" fmla="*/ 125 h 253"/>
                <a:gd name="T32" fmla="*/ 14 w 253"/>
                <a:gd name="T33" fmla="*/ 126 h 253"/>
                <a:gd name="T34" fmla="*/ 15 w 253"/>
                <a:gd name="T35" fmla="*/ 147 h 253"/>
                <a:gd name="T36" fmla="*/ 18 w 253"/>
                <a:gd name="T37" fmla="*/ 159 h 253"/>
                <a:gd name="T38" fmla="*/ 22 w 253"/>
                <a:gd name="T39" fmla="*/ 171 h 253"/>
                <a:gd name="T40" fmla="*/ 34 w 253"/>
                <a:gd name="T41" fmla="*/ 188 h 253"/>
                <a:gd name="T42" fmla="*/ 82 w 253"/>
                <a:gd name="T43" fmla="*/ 229 h 253"/>
                <a:gd name="T44" fmla="*/ 127 w 253"/>
                <a:gd name="T45" fmla="*/ 240 h 253"/>
                <a:gd name="T46" fmla="*/ 130 w 253"/>
                <a:gd name="T47" fmla="*/ 240 h 253"/>
                <a:gd name="T48" fmla="*/ 142 w 253"/>
                <a:gd name="T49" fmla="*/ 240 h 253"/>
                <a:gd name="T50" fmla="*/ 162 w 253"/>
                <a:gd name="T51" fmla="*/ 234 h 253"/>
                <a:gd name="T52" fmla="*/ 190 w 253"/>
                <a:gd name="T53" fmla="*/ 219 h 253"/>
                <a:gd name="T54" fmla="*/ 240 w 253"/>
                <a:gd name="T55" fmla="*/ 157 h 253"/>
                <a:gd name="T56" fmla="*/ 243 w 253"/>
                <a:gd name="T57" fmla="*/ 144 h 253"/>
                <a:gd name="T58" fmla="*/ 245 w 253"/>
                <a:gd name="T59" fmla="*/ 126 h 253"/>
                <a:gd name="T60" fmla="*/ 253 w 253"/>
                <a:gd name="T61" fmla="*/ 135 h 253"/>
                <a:gd name="T62" fmla="*/ 252 w 253"/>
                <a:gd name="T63" fmla="*/ 145 h 253"/>
                <a:gd name="T64" fmla="*/ 249 w 253"/>
                <a:gd name="T65" fmla="*/ 159 h 253"/>
                <a:gd name="T66" fmla="*/ 201 w 253"/>
                <a:gd name="T67" fmla="*/ 234 h 253"/>
                <a:gd name="T68" fmla="*/ 166 w 253"/>
                <a:gd name="T69" fmla="*/ 249 h 253"/>
                <a:gd name="T70" fmla="*/ 151 w 253"/>
                <a:gd name="T71" fmla="*/ 251 h 253"/>
                <a:gd name="T72" fmla="*/ 135 w 253"/>
                <a:gd name="T73" fmla="*/ 253 h 253"/>
                <a:gd name="T74" fmla="*/ 129 w 253"/>
                <a:gd name="T75" fmla="*/ 253 h 253"/>
                <a:gd name="T76" fmla="*/ 128 w 253"/>
                <a:gd name="T77" fmla="*/ 253 h 253"/>
                <a:gd name="T78" fmla="*/ 126 w 253"/>
                <a:gd name="T79" fmla="*/ 253 h 253"/>
                <a:gd name="T80" fmla="*/ 76 w 253"/>
                <a:gd name="T81" fmla="*/ 243 h 253"/>
                <a:gd name="T82" fmla="*/ 21 w 253"/>
                <a:gd name="T83" fmla="*/ 197 h 253"/>
                <a:gd name="T84" fmla="*/ 15 w 253"/>
                <a:gd name="T85" fmla="*/ 184 h 253"/>
                <a:gd name="T86" fmla="*/ 11 w 253"/>
                <a:gd name="T87" fmla="*/ 171 h 253"/>
                <a:gd name="T88" fmla="*/ 1 w 253"/>
                <a:gd name="T89" fmla="*/ 126 h 253"/>
                <a:gd name="T90" fmla="*/ 1 w 253"/>
                <a:gd name="T91" fmla="*/ 107 h 253"/>
                <a:gd name="T92" fmla="*/ 21 w 253"/>
                <a:gd name="T93" fmla="*/ 54 h 253"/>
                <a:gd name="T94" fmla="*/ 29 w 253"/>
                <a:gd name="T95" fmla="*/ 43 h 253"/>
                <a:gd name="T96" fmla="*/ 38 w 253"/>
                <a:gd name="T97" fmla="*/ 32 h 253"/>
                <a:gd name="T98" fmla="*/ 75 w 253"/>
                <a:gd name="T99" fmla="*/ 7 h 253"/>
                <a:gd name="T100" fmla="*/ 126 w 253"/>
                <a:gd name="T101" fmla="*/ 0 h 253"/>
                <a:gd name="T102" fmla="*/ 131 w 253"/>
                <a:gd name="T103" fmla="*/ 0 h 253"/>
                <a:gd name="T104" fmla="*/ 143 w 253"/>
                <a:gd name="T105" fmla="*/ 1 h 253"/>
                <a:gd name="T106" fmla="*/ 166 w 253"/>
                <a:gd name="T107" fmla="*/ 5 h 253"/>
                <a:gd name="T108" fmla="*/ 199 w 253"/>
                <a:gd name="T109" fmla="*/ 20 h 253"/>
                <a:gd name="T110" fmla="*/ 249 w 253"/>
                <a:gd name="T111" fmla="*/ 93 h 253"/>
                <a:gd name="T112" fmla="*/ 251 w 253"/>
                <a:gd name="T113" fmla="*/ 107 h 253"/>
                <a:gd name="T114" fmla="*/ 253 w 253"/>
                <a:gd name="T115" fmla="*/ 117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53" h="253">
                  <a:moveTo>
                    <a:pt x="245" y="126"/>
                  </a:moveTo>
                  <a:cubicBezTo>
                    <a:pt x="245" y="126"/>
                    <a:pt x="245" y="123"/>
                    <a:pt x="245" y="118"/>
                  </a:cubicBezTo>
                  <a:cubicBezTo>
                    <a:pt x="245" y="116"/>
                    <a:pt x="245" y="115"/>
                    <a:pt x="245" y="113"/>
                  </a:cubicBezTo>
                  <a:cubicBezTo>
                    <a:pt x="244" y="111"/>
                    <a:pt x="244" y="110"/>
                    <a:pt x="244" y="108"/>
                  </a:cubicBezTo>
                  <a:cubicBezTo>
                    <a:pt x="243" y="106"/>
                    <a:pt x="243" y="104"/>
                    <a:pt x="242" y="102"/>
                  </a:cubicBezTo>
                  <a:cubicBezTo>
                    <a:pt x="242" y="100"/>
                    <a:pt x="241" y="97"/>
                    <a:pt x="240" y="95"/>
                  </a:cubicBezTo>
                  <a:cubicBezTo>
                    <a:pt x="237" y="85"/>
                    <a:pt x="232" y="74"/>
                    <a:pt x="224" y="63"/>
                  </a:cubicBezTo>
                  <a:cubicBezTo>
                    <a:pt x="216" y="52"/>
                    <a:pt x="206" y="41"/>
                    <a:pt x="192" y="31"/>
                  </a:cubicBezTo>
                  <a:cubicBezTo>
                    <a:pt x="178" y="21"/>
                    <a:pt x="161" y="13"/>
                    <a:pt x="141" y="11"/>
                  </a:cubicBezTo>
                  <a:cubicBezTo>
                    <a:pt x="139" y="11"/>
                    <a:pt x="137" y="11"/>
                    <a:pt x="134" y="11"/>
                  </a:cubicBezTo>
                  <a:cubicBezTo>
                    <a:pt x="130" y="11"/>
                    <a:pt x="130" y="11"/>
                    <a:pt x="130" y="11"/>
                  </a:cubicBezTo>
                  <a:cubicBezTo>
                    <a:pt x="128" y="10"/>
                    <a:pt x="128" y="10"/>
                    <a:pt x="128" y="10"/>
                  </a:cubicBezTo>
                  <a:cubicBezTo>
                    <a:pt x="127" y="11"/>
                    <a:pt x="127" y="11"/>
                    <a:pt x="127" y="11"/>
                  </a:cubicBezTo>
                  <a:cubicBezTo>
                    <a:pt x="122" y="11"/>
                    <a:pt x="116" y="11"/>
                    <a:pt x="111" y="13"/>
                  </a:cubicBezTo>
                  <a:cubicBezTo>
                    <a:pt x="109" y="13"/>
                    <a:pt x="107" y="14"/>
                    <a:pt x="104" y="15"/>
                  </a:cubicBezTo>
                  <a:cubicBezTo>
                    <a:pt x="102" y="16"/>
                    <a:pt x="100" y="17"/>
                    <a:pt x="97" y="18"/>
                  </a:cubicBezTo>
                  <a:cubicBezTo>
                    <a:pt x="95" y="18"/>
                    <a:pt x="92" y="20"/>
                    <a:pt x="90" y="21"/>
                  </a:cubicBezTo>
                  <a:cubicBezTo>
                    <a:pt x="88" y="22"/>
                    <a:pt x="85" y="23"/>
                    <a:pt x="83" y="24"/>
                  </a:cubicBezTo>
                  <a:cubicBezTo>
                    <a:pt x="81" y="26"/>
                    <a:pt x="79" y="27"/>
                    <a:pt x="77" y="28"/>
                  </a:cubicBezTo>
                  <a:cubicBezTo>
                    <a:pt x="74" y="29"/>
                    <a:pt x="72" y="31"/>
                    <a:pt x="70" y="32"/>
                  </a:cubicBezTo>
                  <a:cubicBezTo>
                    <a:pt x="67" y="34"/>
                    <a:pt x="67" y="34"/>
                    <a:pt x="67" y="34"/>
                  </a:cubicBezTo>
                  <a:cubicBezTo>
                    <a:pt x="64" y="37"/>
                    <a:pt x="64" y="37"/>
                    <a:pt x="64" y="37"/>
                  </a:cubicBezTo>
                  <a:cubicBezTo>
                    <a:pt x="61" y="38"/>
                    <a:pt x="59" y="39"/>
                    <a:pt x="57" y="41"/>
                  </a:cubicBezTo>
                  <a:cubicBezTo>
                    <a:pt x="49" y="47"/>
                    <a:pt x="41" y="55"/>
                    <a:pt x="35" y="64"/>
                  </a:cubicBezTo>
                  <a:cubicBezTo>
                    <a:pt x="29" y="73"/>
                    <a:pt x="24" y="83"/>
                    <a:pt x="20" y="93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17" y="104"/>
                    <a:pt x="17" y="107"/>
                    <a:pt x="17" y="109"/>
                  </a:cubicBezTo>
                  <a:cubicBezTo>
                    <a:pt x="16" y="112"/>
                    <a:pt x="15" y="115"/>
                    <a:pt x="15" y="118"/>
                  </a:cubicBezTo>
                  <a:cubicBezTo>
                    <a:pt x="15" y="122"/>
                    <a:pt x="15" y="122"/>
                    <a:pt x="15" y="122"/>
                  </a:cubicBezTo>
                  <a:cubicBezTo>
                    <a:pt x="15" y="124"/>
                    <a:pt x="15" y="124"/>
                    <a:pt x="15" y="124"/>
                  </a:cubicBezTo>
                  <a:cubicBezTo>
                    <a:pt x="15" y="125"/>
                    <a:pt x="15" y="125"/>
                    <a:pt x="15" y="125"/>
                  </a:cubicBezTo>
                  <a:cubicBezTo>
                    <a:pt x="14" y="125"/>
                    <a:pt x="14" y="125"/>
                    <a:pt x="14" y="125"/>
                  </a:cubicBezTo>
                  <a:cubicBezTo>
                    <a:pt x="14" y="126"/>
                    <a:pt x="14" y="126"/>
                    <a:pt x="14" y="126"/>
                  </a:cubicBezTo>
                  <a:cubicBezTo>
                    <a:pt x="14" y="126"/>
                    <a:pt x="14" y="126"/>
                    <a:pt x="14" y="126"/>
                  </a:cubicBezTo>
                  <a:cubicBezTo>
                    <a:pt x="14" y="131"/>
                    <a:pt x="14" y="138"/>
                    <a:pt x="15" y="143"/>
                  </a:cubicBezTo>
                  <a:cubicBezTo>
                    <a:pt x="15" y="147"/>
                    <a:pt x="15" y="147"/>
                    <a:pt x="15" y="147"/>
                  </a:cubicBezTo>
                  <a:cubicBezTo>
                    <a:pt x="15" y="148"/>
                    <a:pt x="16" y="150"/>
                    <a:pt x="16" y="151"/>
                  </a:cubicBezTo>
                  <a:cubicBezTo>
                    <a:pt x="17" y="154"/>
                    <a:pt x="17" y="157"/>
                    <a:pt x="18" y="159"/>
                  </a:cubicBezTo>
                  <a:cubicBezTo>
                    <a:pt x="19" y="162"/>
                    <a:pt x="20" y="165"/>
                    <a:pt x="21" y="167"/>
                  </a:cubicBezTo>
                  <a:cubicBezTo>
                    <a:pt x="21" y="169"/>
                    <a:pt x="22" y="170"/>
                    <a:pt x="22" y="171"/>
                  </a:cubicBezTo>
                  <a:cubicBezTo>
                    <a:pt x="25" y="175"/>
                    <a:pt x="25" y="175"/>
                    <a:pt x="25" y="175"/>
                  </a:cubicBezTo>
                  <a:cubicBezTo>
                    <a:pt x="27" y="180"/>
                    <a:pt x="31" y="184"/>
                    <a:pt x="34" y="188"/>
                  </a:cubicBezTo>
                  <a:cubicBezTo>
                    <a:pt x="42" y="196"/>
                    <a:pt x="48" y="205"/>
                    <a:pt x="56" y="212"/>
                  </a:cubicBezTo>
                  <a:cubicBezTo>
                    <a:pt x="64" y="219"/>
                    <a:pt x="73" y="225"/>
                    <a:pt x="82" y="229"/>
                  </a:cubicBezTo>
                  <a:cubicBezTo>
                    <a:pt x="92" y="234"/>
                    <a:pt x="102" y="237"/>
                    <a:pt x="112" y="239"/>
                  </a:cubicBezTo>
                  <a:cubicBezTo>
                    <a:pt x="117" y="240"/>
                    <a:pt x="122" y="240"/>
                    <a:pt x="127" y="240"/>
                  </a:cubicBezTo>
                  <a:cubicBezTo>
                    <a:pt x="128" y="240"/>
                    <a:pt x="128" y="240"/>
                    <a:pt x="128" y="240"/>
                  </a:cubicBezTo>
                  <a:cubicBezTo>
                    <a:pt x="130" y="240"/>
                    <a:pt x="130" y="240"/>
                    <a:pt x="130" y="240"/>
                  </a:cubicBezTo>
                  <a:cubicBezTo>
                    <a:pt x="134" y="240"/>
                    <a:pt x="134" y="240"/>
                    <a:pt x="134" y="240"/>
                  </a:cubicBezTo>
                  <a:cubicBezTo>
                    <a:pt x="137" y="240"/>
                    <a:pt x="139" y="240"/>
                    <a:pt x="142" y="240"/>
                  </a:cubicBezTo>
                  <a:cubicBezTo>
                    <a:pt x="146" y="239"/>
                    <a:pt x="151" y="238"/>
                    <a:pt x="155" y="236"/>
                  </a:cubicBezTo>
                  <a:cubicBezTo>
                    <a:pt x="157" y="236"/>
                    <a:pt x="160" y="235"/>
                    <a:pt x="162" y="234"/>
                  </a:cubicBezTo>
                  <a:cubicBezTo>
                    <a:pt x="164" y="233"/>
                    <a:pt x="166" y="232"/>
                    <a:pt x="168" y="231"/>
                  </a:cubicBezTo>
                  <a:cubicBezTo>
                    <a:pt x="176" y="228"/>
                    <a:pt x="183" y="223"/>
                    <a:pt x="190" y="219"/>
                  </a:cubicBezTo>
                  <a:cubicBezTo>
                    <a:pt x="204" y="210"/>
                    <a:pt x="215" y="199"/>
                    <a:pt x="223" y="188"/>
                  </a:cubicBezTo>
                  <a:cubicBezTo>
                    <a:pt x="231" y="177"/>
                    <a:pt x="236" y="166"/>
                    <a:pt x="240" y="157"/>
                  </a:cubicBezTo>
                  <a:cubicBezTo>
                    <a:pt x="241" y="154"/>
                    <a:pt x="241" y="152"/>
                    <a:pt x="242" y="150"/>
                  </a:cubicBezTo>
                  <a:cubicBezTo>
                    <a:pt x="242" y="148"/>
                    <a:pt x="243" y="146"/>
                    <a:pt x="243" y="144"/>
                  </a:cubicBezTo>
                  <a:cubicBezTo>
                    <a:pt x="244" y="140"/>
                    <a:pt x="245" y="137"/>
                    <a:pt x="245" y="134"/>
                  </a:cubicBezTo>
                  <a:cubicBezTo>
                    <a:pt x="245" y="129"/>
                    <a:pt x="245" y="126"/>
                    <a:pt x="245" y="126"/>
                  </a:cubicBezTo>
                  <a:close/>
                  <a:moveTo>
                    <a:pt x="253" y="126"/>
                  </a:moveTo>
                  <a:cubicBezTo>
                    <a:pt x="253" y="126"/>
                    <a:pt x="253" y="129"/>
                    <a:pt x="253" y="135"/>
                  </a:cubicBezTo>
                  <a:cubicBezTo>
                    <a:pt x="253" y="136"/>
                    <a:pt x="253" y="138"/>
                    <a:pt x="253" y="140"/>
                  </a:cubicBezTo>
                  <a:cubicBezTo>
                    <a:pt x="252" y="141"/>
                    <a:pt x="252" y="143"/>
                    <a:pt x="252" y="145"/>
                  </a:cubicBezTo>
                  <a:cubicBezTo>
                    <a:pt x="252" y="147"/>
                    <a:pt x="251" y="150"/>
                    <a:pt x="251" y="152"/>
                  </a:cubicBezTo>
                  <a:cubicBezTo>
                    <a:pt x="251" y="154"/>
                    <a:pt x="250" y="157"/>
                    <a:pt x="249" y="159"/>
                  </a:cubicBezTo>
                  <a:cubicBezTo>
                    <a:pt x="247" y="170"/>
                    <a:pt x="243" y="183"/>
                    <a:pt x="236" y="196"/>
                  </a:cubicBezTo>
                  <a:cubicBezTo>
                    <a:pt x="228" y="210"/>
                    <a:pt x="217" y="223"/>
                    <a:pt x="201" y="234"/>
                  </a:cubicBezTo>
                  <a:cubicBezTo>
                    <a:pt x="193" y="239"/>
                    <a:pt x="184" y="244"/>
                    <a:pt x="174" y="246"/>
                  </a:cubicBezTo>
                  <a:cubicBezTo>
                    <a:pt x="171" y="247"/>
                    <a:pt x="169" y="248"/>
                    <a:pt x="166" y="249"/>
                  </a:cubicBezTo>
                  <a:cubicBezTo>
                    <a:pt x="164" y="249"/>
                    <a:pt x="161" y="249"/>
                    <a:pt x="158" y="250"/>
                  </a:cubicBezTo>
                  <a:cubicBezTo>
                    <a:pt x="156" y="251"/>
                    <a:pt x="153" y="251"/>
                    <a:pt x="151" y="251"/>
                  </a:cubicBezTo>
                  <a:cubicBezTo>
                    <a:pt x="148" y="252"/>
                    <a:pt x="145" y="252"/>
                    <a:pt x="142" y="252"/>
                  </a:cubicBezTo>
                  <a:cubicBezTo>
                    <a:pt x="140" y="253"/>
                    <a:pt x="137" y="253"/>
                    <a:pt x="135" y="253"/>
                  </a:cubicBezTo>
                  <a:cubicBezTo>
                    <a:pt x="131" y="253"/>
                    <a:pt x="131" y="253"/>
                    <a:pt x="131" y="253"/>
                  </a:cubicBezTo>
                  <a:cubicBezTo>
                    <a:pt x="129" y="253"/>
                    <a:pt x="129" y="253"/>
                    <a:pt x="129" y="253"/>
                  </a:cubicBezTo>
                  <a:cubicBezTo>
                    <a:pt x="128" y="253"/>
                    <a:pt x="128" y="253"/>
                    <a:pt x="128" y="253"/>
                  </a:cubicBezTo>
                  <a:cubicBezTo>
                    <a:pt x="128" y="253"/>
                    <a:pt x="128" y="253"/>
                    <a:pt x="128" y="253"/>
                  </a:cubicBezTo>
                  <a:cubicBezTo>
                    <a:pt x="127" y="253"/>
                    <a:pt x="127" y="253"/>
                    <a:pt x="127" y="253"/>
                  </a:cubicBezTo>
                  <a:cubicBezTo>
                    <a:pt x="126" y="253"/>
                    <a:pt x="126" y="253"/>
                    <a:pt x="126" y="253"/>
                  </a:cubicBezTo>
                  <a:cubicBezTo>
                    <a:pt x="121" y="253"/>
                    <a:pt x="115" y="253"/>
                    <a:pt x="110" y="252"/>
                  </a:cubicBezTo>
                  <a:cubicBezTo>
                    <a:pt x="99" y="251"/>
                    <a:pt x="87" y="248"/>
                    <a:pt x="76" y="243"/>
                  </a:cubicBezTo>
                  <a:cubicBezTo>
                    <a:pt x="65" y="239"/>
                    <a:pt x="55" y="232"/>
                    <a:pt x="45" y="225"/>
                  </a:cubicBezTo>
                  <a:cubicBezTo>
                    <a:pt x="36" y="218"/>
                    <a:pt x="27" y="208"/>
                    <a:pt x="21" y="197"/>
                  </a:cubicBezTo>
                  <a:cubicBezTo>
                    <a:pt x="17" y="189"/>
                    <a:pt x="17" y="189"/>
                    <a:pt x="17" y="189"/>
                  </a:cubicBezTo>
                  <a:cubicBezTo>
                    <a:pt x="16" y="187"/>
                    <a:pt x="16" y="186"/>
                    <a:pt x="15" y="184"/>
                  </a:cubicBezTo>
                  <a:cubicBezTo>
                    <a:pt x="14" y="180"/>
                    <a:pt x="14" y="180"/>
                    <a:pt x="14" y="180"/>
                  </a:cubicBezTo>
                  <a:cubicBezTo>
                    <a:pt x="13" y="177"/>
                    <a:pt x="11" y="174"/>
                    <a:pt x="11" y="171"/>
                  </a:cubicBezTo>
                  <a:cubicBezTo>
                    <a:pt x="10" y="168"/>
                    <a:pt x="8" y="166"/>
                    <a:pt x="8" y="163"/>
                  </a:cubicBezTo>
                  <a:cubicBezTo>
                    <a:pt x="4" y="151"/>
                    <a:pt x="2" y="138"/>
                    <a:pt x="1" y="126"/>
                  </a:cubicBezTo>
                  <a:cubicBezTo>
                    <a:pt x="1" y="117"/>
                    <a:pt x="1" y="117"/>
                    <a:pt x="1" y="117"/>
                  </a:cubicBezTo>
                  <a:cubicBezTo>
                    <a:pt x="0" y="113"/>
                    <a:pt x="1" y="110"/>
                    <a:pt x="1" y="107"/>
                  </a:cubicBezTo>
                  <a:cubicBezTo>
                    <a:pt x="2" y="101"/>
                    <a:pt x="4" y="95"/>
                    <a:pt x="5" y="89"/>
                  </a:cubicBezTo>
                  <a:cubicBezTo>
                    <a:pt x="9" y="77"/>
                    <a:pt x="14" y="65"/>
                    <a:pt x="21" y="54"/>
                  </a:cubicBezTo>
                  <a:cubicBezTo>
                    <a:pt x="22" y="52"/>
                    <a:pt x="24" y="49"/>
                    <a:pt x="26" y="47"/>
                  </a:cubicBezTo>
                  <a:cubicBezTo>
                    <a:pt x="27" y="46"/>
                    <a:pt x="28" y="44"/>
                    <a:pt x="29" y="43"/>
                  </a:cubicBezTo>
                  <a:cubicBezTo>
                    <a:pt x="32" y="40"/>
                    <a:pt x="32" y="40"/>
                    <a:pt x="32" y="40"/>
                  </a:cubicBezTo>
                  <a:cubicBezTo>
                    <a:pt x="34" y="37"/>
                    <a:pt x="36" y="35"/>
                    <a:pt x="38" y="32"/>
                  </a:cubicBezTo>
                  <a:cubicBezTo>
                    <a:pt x="44" y="26"/>
                    <a:pt x="44" y="26"/>
                    <a:pt x="44" y="26"/>
                  </a:cubicBezTo>
                  <a:cubicBezTo>
                    <a:pt x="54" y="18"/>
                    <a:pt x="64" y="11"/>
                    <a:pt x="75" y="7"/>
                  </a:cubicBezTo>
                  <a:cubicBezTo>
                    <a:pt x="87" y="3"/>
                    <a:pt x="98" y="1"/>
                    <a:pt x="110" y="0"/>
                  </a:cubicBezTo>
                  <a:cubicBezTo>
                    <a:pt x="116" y="0"/>
                    <a:pt x="121" y="0"/>
                    <a:pt x="126" y="0"/>
                  </a:cubicBezTo>
                  <a:cubicBezTo>
                    <a:pt x="128" y="0"/>
                    <a:pt x="128" y="0"/>
                    <a:pt x="128" y="0"/>
                  </a:cubicBezTo>
                  <a:cubicBezTo>
                    <a:pt x="131" y="0"/>
                    <a:pt x="131" y="0"/>
                    <a:pt x="131" y="0"/>
                  </a:cubicBezTo>
                  <a:cubicBezTo>
                    <a:pt x="135" y="0"/>
                    <a:pt x="135" y="0"/>
                    <a:pt x="135" y="0"/>
                  </a:cubicBezTo>
                  <a:cubicBezTo>
                    <a:pt x="137" y="0"/>
                    <a:pt x="140" y="0"/>
                    <a:pt x="143" y="1"/>
                  </a:cubicBezTo>
                  <a:cubicBezTo>
                    <a:pt x="148" y="2"/>
                    <a:pt x="153" y="2"/>
                    <a:pt x="158" y="4"/>
                  </a:cubicBezTo>
                  <a:cubicBezTo>
                    <a:pt x="161" y="4"/>
                    <a:pt x="163" y="5"/>
                    <a:pt x="166" y="5"/>
                  </a:cubicBezTo>
                  <a:cubicBezTo>
                    <a:pt x="168" y="6"/>
                    <a:pt x="170" y="7"/>
                    <a:pt x="173" y="8"/>
                  </a:cubicBezTo>
                  <a:cubicBezTo>
                    <a:pt x="182" y="11"/>
                    <a:pt x="191" y="15"/>
                    <a:pt x="199" y="20"/>
                  </a:cubicBezTo>
                  <a:cubicBezTo>
                    <a:pt x="215" y="30"/>
                    <a:pt x="227" y="43"/>
                    <a:pt x="235" y="56"/>
                  </a:cubicBezTo>
                  <a:cubicBezTo>
                    <a:pt x="243" y="69"/>
                    <a:pt x="247" y="82"/>
                    <a:pt x="249" y="93"/>
                  </a:cubicBezTo>
                  <a:cubicBezTo>
                    <a:pt x="250" y="95"/>
                    <a:pt x="250" y="98"/>
                    <a:pt x="251" y="100"/>
                  </a:cubicBezTo>
                  <a:cubicBezTo>
                    <a:pt x="251" y="102"/>
                    <a:pt x="251" y="105"/>
                    <a:pt x="251" y="107"/>
                  </a:cubicBezTo>
                  <a:cubicBezTo>
                    <a:pt x="252" y="109"/>
                    <a:pt x="252" y="111"/>
                    <a:pt x="252" y="113"/>
                  </a:cubicBezTo>
                  <a:cubicBezTo>
                    <a:pt x="252" y="114"/>
                    <a:pt x="252" y="116"/>
                    <a:pt x="253" y="117"/>
                  </a:cubicBezTo>
                  <a:cubicBezTo>
                    <a:pt x="253" y="123"/>
                    <a:pt x="253" y="126"/>
                    <a:pt x="253" y="126"/>
                  </a:cubicBezTo>
                  <a:close/>
                </a:path>
              </a:pathLst>
            </a:custGeom>
            <a:solidFill>
              <a:srgbClr val="492A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1" name="Freeform 86"/>
            <p:cNvSpPr/>
            <p:nvPr/>
          </p:nvSpPr>
          <p:spPr bwMode="auto">
            <a:xfrm>
              <a:off x="8015288" y="2544763"/>
              <a:ext cx="365125" cy="890588"/>
            </a:xfrm>
            <a:custGeom>
              <a:avLst/>
              <a:gdLst>
                <a:gd name="T0" fmla="*/ 97 w 97"/>
                <a:gd name="T1" fmla="*/ 6 h 237"/>
                <a:gd name="T2" fmla="*/ 95 w 97"/>
                <a:gd name="T3" fmla="*/ 16 h 237"/>
                <a:gd name="T4" fmla="*/ 93 w 97"/>
                <a:gd name="T5" fmla="*/ 28 h 237"/>
                <a:gd name="T6" fmla="*/ 88 w 97"/>
                <a:gd name="T7" fmla="*/ 43 h 237"/>
                <a:gd name="T8" fmla="*/ 81 w 97"/>
                <a:gd name="T9" fmla="*/ 60 h 237"/>
                <a:gd name="T10" fmla="*/ 73 w 97"/>
                <a:gd name="T11" fmla="*/ 79 h 237"/>
                <a:gd name="T12" fmla="*/ 56 w 97"/>
                <a:gd name="T13" fmla="*/ 121 h 237"/>
                <a:gd name="T14" fmla="*/ 46 w 97"/>
                <a:gd name="T15" fmla="*/ 141 h 237"/>
                <a:gd name="T16" fmla="*/ 38 w 97"/>
                <a:gd name="T17" fmla="*/ 162 h 237"/>
                <a:gd name="T18" fmla="*/ 32 w 97"/>
                <a:gd name="T19" fmla="*/ 182 h 237"/>
                <a:gd name="T20" fmla="*/ 27 w 97"/>
                <a:gd name="T21" fmla="*/ 199 h 237"/>
                <a:gd name="T22" fmla="*/ 21 w 97"/>
                <a:gd name="T23" fmla="*/ 214 h 237"/>
                <a:gd name="T24" fmla="*/ 15 w 97"/>
                <a:gd name="T25" fmla="*/ 224 h 237"/>
                <a:gd name="T26" fmla="*/ 10 w 97"/>
                <a:gd name="T27" fmla="*/ 234 h 237"/>
                <a:gd name="T28" fmla="*/ 3 w 97"/>
                <a:gd name="T29" fmla="*/ 235 h 237"/>
                <a:gd name="T30" fmla="*/ 1 w 97"/>
                <a:gd name="T31" fmla="*/ 230 h 237"/>
                <a:gd name="T32" fmla="*/ 3 w 97"/>
                <a:gd name="T33" fmla="*/ 220 h 237"/>
                <a:gd name="T34" fmla="*/ 6 w 97"/>
                <a:gd name="T35" fmla="*/ 208 h 237"/>
                <a:gd name="T36" fmla="*/ 11 w 97"/>
                <a:gd name="T37" fmla="*/ 193 h 237"/>
                <a:gd name="T38" fmla="*/ 19 w 97"/>
                <a:gd name="T39" fmla="*/ 177 h 237"/>
                <a:gd name="T40" fmla="*/ 28 w 97"/>
                <a:gd name="T41" fmla="*/ 158 h 237"/>
                <a:gd name="T42" fmla="*/ 35 w 97"/>
                <a:gd name="T43" fmla="*/ 137 h 237"/>
                <a:gd name="T44" fmla="*/ 41 w 97"/>
                <a:gd name="T45" fmla="*/ 115 h 237"/>
                <a:gd name="T46" fmla="*/ 56 w 97"/>
                <a:gd name="T47" fmla="*/ 73 h 237"/>
                <a:gd name="T48" fmla="*/ 63 w 97"/>
                <a:gd name="T49" fmla="*/ 53 h 237"/>
                <a:gd name="T50" fmla="*/ 69 w 97"/>
                <a:gd name="T51" fmla="*/ 36 h 237"/>
                <a:gd name="T52" fmla="*/ 75 w 97"/>
                <a:gd name="T53" fmla="*/ 22 h 237"/>
                <a:gd name="T54" fmla="*/ 81 w 97"/>
                <a:gd name="T55" fmla="*/ 11 h 237"/>
                <a:gd name="T56" fmla="*/ 87 w 97"/>
                <a:gd name="T57" fmla="*/ 2 h 237"/>
                <a:gd name="T58" fmla="*/ 95 w 97"/>
                <a:gd name="T59" fmla="*/ 1 h 237"/>
                <a:gd name="T60" fmla="*/ 97 w 97"/>
                <a:gd name="T61" fmla="*/ 6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7" h="237">
                  <a:moveTo>
                    <a:pt x="97" y="6"/>
                  </a:moveTo>
                  <a:cubicBezTo>
                    <a:pt x="97" y="6"/>
                    <a:pt x="97" y="10"/>
                    <a:pt x="95" y="16"/>
                  </a:cubicBezTo>
                  <a:cubicBezTo>
                    <a:pt x="95" y="20"/>
                    <a:pt x="94" y="24"/>
                    <a:pt x="93" y="28"/>
                  </a:cubicBezTo>
                  <a:cubicBezTo>
                    <a:pt x="92" y="33"/>
                    <a:pt x="90" y="38"/>
                    <a:pt x="88" y="43"/>
                  </a:cubicBezTo>
                  <a:cubicBezTo>
                    <a:pt x="86" y="49"/>
                    <a:pt x="84" y="54"/>
                    <a:pt x="81" y="60"/>
                  </a:cubicBezTo>
                  <a:cubicBezTo>
                    <a:pt x="78" y="66"/>
                    <a:pt x="76" y="73"/>
                    <a:pt x="73" y="79"/>
                  </a:cubicBezTo>
                  <a:cubicBezTo>
                    <a:pt x="68" y="93"/>
                    <a:pt x="62" y="107"/>
                    <a:pt x="56" y="121"/>
                  </a:cubicBezTo>
                  <a:cubicBezTo>
                    <a:pt x="53" y="128"/>
                    <a:pt x="50" y="135"/>
                    <a:pt x="46" y="141"/>
                  </a:cubicBezTo>
                  <a:cubicBezTo>
                    <a:pt x="43" y="148"/>
                    <a:pt x="40" y="155"/>
                    <a:pt x="38" y="162"/>
                  </a:cubicBezTo>
                  <a:cubicBezTo>
                    <a:pt x="35" y="168"/>
                    <a:pt x="34" y="175"/>
                    <a:pt x="32" y="182"/>
                  </a:cubicBezTo>
                  <a:cubicBezTo>
                    <a:pt x="31" y="188"/>
                    <a:pt x="29" y="194"/>
                    <a:pt x="27" y="199"/>
                  </a:cubicBezTo>
                  <a:cubicBezTo>
                    <a:pt x="25" y="204"/>
                    <a:pt x="23" y="209"/>
                    <a:pt x="21" y="214"/>
                  </a:cubicBezTo>
                  <a:cubicBezTo>
                    <a:pt x="19" y="218"/>
                    <a:pt x="17" y="221"/>
                    <a:pt x="15" y="224"/>
                  </a:cubicBezTo>
                  <a:cubicBezTo>
                    <a:pt x="12" y="230"/>
                    <a:pt x="10" y="234"/>
                    <a:pt x="10" y="234"/>
                  </a:cubicBezTo>
                  <a:cubicBezTo>
                    <a:pt x="9" y="236"/>
                    <a:pt x="5" y="237"/>
                    <a:pt x="3" y="235"/>
                  </a:cubicBezTo>
                  <a:cubicBezTo>
                    <a:pt x="1" y="234"/>
                    <a:pt x="0" y="232"/>
                    <a:pt x="1" y="230"/>
                  </a:cubicBezTo>
                  <a:cubicBezTo>
                    <a:pt x="1" y="230"/>
                    <a:pt x="1" y="226"/>
                    <a:pt x="3" y="220"/>
                  </a:cubicBezTo>
                  <a:cubicBezTo>
                    <a:pt x="4" y="217"/>
                    <a:pt x="5" y="213"/>
                    <a:pt x="6" y="208"/>
                  </a:cubicBezTo>
                  <a:cubicBezTo>
                    <a:pt x="8" y="204"/>
                    <a:pt x="9" y="199"/>
                    <a:pt x="11" y="193"/>
                  </a:cubicBezTo>
                  <a:cubicBezTo>
                    <a:pt x="13" y="188"/>
                    <a:pt x="16" y="182"/>
                    <a:pt x="19" y="177"/>
                  </a:cubicBezTo>
                  <a:cubicBezTo>
                    <a:pt x="22" y="171"/>
                    <a:pt x="25" y="165"/>
                    <a:pt x="28" y="158"/>
                  </a:cubicBezTo>
                  <a:cubicBezTo>
                    <a:pt x="30" y="151"/>
                    <a:pt x="33" y="144"/>
                    <a:pt x="35" y="137"/>
                  </a:cubicBezTo>
                  <a:cubicBezTo>
                    <a:pt x="37" y="130"/>
                    <a:pt x="39" y="122"/>
                    <a:pt x="41" y="115"/>
                  </a:cubicBezTo>
                  <a:cubicBezTo>
                    <a:pt x="46" y="101"/>
                    <a:pt x="52" y="86"/>
                    <a:pt x="56" y="73"/>
                  </a:cubicBezTo>
                  <a:cubicBezTo>
                    <a:pt x="59" y="66"/>
                    <a:pt x="61" y="60"/>
                    <a:pt x="63" y="53"/>
                  </a:cubicBezTo>
                  <a:cubicBezTo>
                    <a:pt x="65" y="47"/>
                    <a:pt x="67" y="41"/>
                    <a:pt x="69" y="36"/>
                  </a:cubicBezTo>
                  <a:cubicBezTo>
                    <a:pt x="71" y="31"/>
                    <a:pt x="73" y="26"/>
                    <a:pt x="75" y="22"/>
                  </a:cubicBezTo>
                  <a:cubicBezTo>
                    <a:pt x="77" y="18"/>
                    <a:pt x="79" y="14"/>
                    <a:pt x="81" y="11"/>
                  </a:cubicBezTo>
                  <a:cubicBezTo>
                    <a:pt x="85" y="5"/>
                    <a:pt x="87" y="2"/>
                    <a:pt x="87" y="2"/>
                  </a:cubicBezTo>
                  <a:cubicBezTo>
                    <a:pt x="89" y="0"/>
                    <a:pt x="92" y="0"/>
                    <a:pt x="95" y="1"/>
                  </a:cubicBezTo>
                  <a:cubicBezTo>
                    <a:pt x="96" y="3"/>
                    <a:pt x="97" y="4"/>
                    <a:pt x="97" y="6"/>
                  </a:cubicBezTo>
                  <a:close/>
                </a:path>
              </a:pathLst>
            </a:custGeom>
            <a:solidFill>
              <a:srgbClr val="492A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2" name="Freeform 87"/>
            <p:cNvSpPr/>
            <p:nvPr/>
          </p:nvSpPr>
          <p:spPr bwMode="auto">
            <a:xfrm>
              <a:off x="7778751" y="3006726"/>
              <a:ext cx="598488" cy="431800"/>
            </a:xfrm>
            <a:custGeom>
              <a:avLst/>
              <a:gdLst>
                <a:gd name="T0" fmla="*/ 3 w 159"/>
                <a:gd name="T1" fmla="*/ 34 h 115"/>
                <a:gd name="T2" fmla="*/ 15 w 159"/>
                <a:gd name="T3" fmla="*/ 27 h 115"/>
                <a:gd name="T4" fmla="*/ 27 w 159"/>
                <a:gd name="T5" fmla="*/ 22 h 115"/>
                <a:gd name="T6" fmla="*/ 40 w 159"/>
                <a:gd name="T7" fmla="*/ 17 h 115"/>
                <a:gd name="T8" fmla="*/ 53 w 159"/>
                <a:gd name="T9" fmla="*/ 14 h 115"/>
                <a:gd name="T10" fmla="*/ 67 w 159"/>
                <a:gd name="T11" fmla="*/ 11 h 115"/>
                <a:gd name="T12" fmla="*/ 80 w 159"/>
                <a:gd name="T13" fmla="*/ 8 h 115"/>
                <a:gd name="T14" fmla="*/ 106 w 159"/>
                <a:gd name="T15" fmla="*/ 1 h 115"/>
                <a:gd name="T16" fmla="*/ 107 w 159"/>
                <a:gd name="T17" fmla="*/ 1 h 115"/>
                <a:gd name="T18" fmla="*/ 116 w 159"/>
                <a:gd name="T19" fmla="*/ 5 h 115"/>
                <a:gd name="T20" fmla="*/ 125 w 159"/>
                <a:gd name="T21" fmla="*/ 32 h 115"/>
                <a:gd name="T22" fmla="*/ 130 w 159"/>
                <a:gd name="T23" fmla="*/ 45 h 115"/>
                <a:gd name="T24" fmla="*/ 137 w 159"/>
                <a:gd name="T25" fmla="*/ 57 h 115"/>
                <a:gd name="T26" fmla="*/ 144 w 159"/>
                <a:gd name="T27" fmla="*/ 69 h 115"/>
                <a:gd name="T28" fmla="*/ 150 w 159"/>
                <a:gd name="T29" fmla="*/ 82 h 115"/>
                <a:gd name="T30" fmla="*/ 154 w 159"/>
                <a:gd name="T31" fmla="*/ 95 h 115"/>
                <a:gd name="T32" fmla="*/ 158 w 159"/>
                <a:gd name="T33" fmla="*/ 108 h 115"/>
                <a:gd name="T34" fmla="*/ 154 w 159"/>
                <a:gd name="T35" fmla="*/ 114 h 115"/>
                <a:gd name="T36" fmla="*/ 149 w 159"/>
                <a:gd name="T37" fmla="*/ 112 h 115"/>
                <a:gd name="T38" fmla="*/ 141 w 159"/>
                <a:gd name="T39" fmla="*/ 100 h 115"/>
                <a:gd name="T40" fmla="*/ 135 w 159"/>
                <a:gd name="T41" fmla="*/ 88 h 115"/>
                <a:gd name="T42" fmla="*/ 129 w 159"/>
                <a:gd name="T43" fmla="*/ 75 h 115"/>
                <a:gd name="T44" fmla="*/ 125 w 159"/>
                <a:gd name="T45" fmla="*/ 62 h 115"/>
                <a:gd name="T46" fmla="*/ 120 w 159"/>
                <a:gd name="T47" fmla="*/ 49 h 115"/>
                <a:gd name="T48" fmla="*/ 114 w 159"/>
                <a:gd name="T49" fmla="*/ 36 h 115"/>
                <a:gd name="T50" fmla="*/ 101 w 159"/>
                <a:gd name="T51" fmla="*/ 12 h 115"/>
                <a:gd name="T52" fmla="*/ 111 w 159"/>
                <a:gd name="T53" fmla="*/ 16 h 115"/>
                <a:gd name="T54" fmla="*/ 85 w 159"/>
                <a:gd name="T55" fmla="*/ 25 h 115"/>
                <a:gd name="T56" fmla="*/ 72 w 159"/>
                <a:gd name="T57" fmla="*/ 29 h 115"/>
                <a:gd name="T58" fmla="*/ 59 w 159"/>
                <a:gd name="T59" fmla="*/ 33 h 115"/>
                <a:gd name="T60" fmla="*/ 46 w 159"/>
                <a:gd name="T61" fmla="*/ 38 h 115"/>
                <a:gd name="T62" fmla="*/ 33 w 159"/>
                <a:gd name="T63" fmla="*/ 41 h 115"/>
                <a:gd name="T64" fmla="*/ 19 w 159"/>
                <a:gd name="T65" fmla="*/ 43 h 115"/>
                <a:gd name="T66" fmla="*/ 5 w 159"/>
                <a:gd name="T67" fmla="*/ 44 h 115"/>
                <a:gd name="T68" fmla="*/ 0 w 159"/>
                <a:gd name="T69" fmla="*/ 38 h 115"/>
                <a:gd name="T70" fmla="*/ 3 w 159"/>
                <a:gd name="T71" fmla="*/ 34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59" h="115">
                  <a:moveTo>
                    <a:pt x="3" y="34"/>
                  </a:moveTo>
                  <a:cubicBezTo>
                    <a:pt x="7" y="31"/>
                    <a:pt x="11" y="29"/>
                    <a:pt x="15" y="27"/>
                  </a:cubicBezTo>
                  <a:cubicBezTo>
                    <a:pt x="19" y="25"/>
                    <a:pt x="23" y="23"/>
                    <a:pt x="27" y="22"/>
                  </a:cubicBezTo>
                  <a:cubicBezTo>
                    <a:pt x="32" y="20"/>
                    <a:pt x="36" y="19"/>
                    <a:pt x="40" y="17"/>
                  </a:cubicBezTo>
                  <a:cubicBezTo>
                    <a:pt x="45" y="16"/>
                    <a:pt x="49" y="15"/>
                    <a:pt x="53" y="14"/>
                  </a:cubicBezTo>
                  <a:cubicBezTo>
                    <a:pt x="58" y="14"/>
                    <a:pt x="62" y="13"/>
                    <a:pt x="67" y="11"/>
                  </a:cubicBezTo>
                  <a:cubicBezTo>
                    <a:pt x="80" y="8"/>
                    <a:pt x="80" y="8"/>
                    <a:pt x="80" y="8"/>
                  </a:cubicBezTo>
                  <a:cubicBezTo>
                    <a:pt x="89" y="6"/>
                    <a:pt x="97" y="3"/>
                    <a:pt x="106" y="1"/>
                  </a:cubicBezTo>
                  <a:cubicBezTo>
                    <a:pt x="107" y="1"/>
                    <a:pt x="107" y="1"/>
                    <a:pt x="107" y="1"/>
                  </a:cubicBezTo>
                  <a:cubicBezTo>
                    <a:pt x="111" y="0"/>
                    <a:pt x="114" y="2"/>
                    <a:pt x="116" y="5"/>
                  </a:cubicBezTo>
                  <a:cubicBezTo>
                    <a:pt x="119" y="14"/>
                    <a:pt x="122" y="23"/>
                    <a:pt x="125" y="32"/>
                  </a:cubicBezTo>
                  <a:cubicBezTo>
                    <a:pt x="126" y="36"/>
                    <a:pt x="128" y="40"/>
                    <a:pt x="130" y="45"/>
                  </a:cubicBezTo>
                  <a:cubicBezTo>
                    <a:pt x="132" y="49"/>
                    <a:pt x="134" y="53"/>
                    <a:pt x="137" y="57"/>
                  </a:cubicBezTo>
                  <a:cubicBezTo>
                    <a:pt x="139" y="61"/>
                    <a:pt x="142" y="65"/>
                    <a:pt x="144" y="69"/>
                  </a:cubicBezTo>
                  <a:cubicBezTo>
                    <a:pt x="146" y="73"/>
                    <a:pt x="148" y="77"/>
                    <a:pt x="150" y="82"/>
                  </a:cubicBezTo>
                  <a:cubicBezTo>
                    <a:pt x="151" y="86"/>
                    <a:pt x="153" y="90"/>
                    <a:pt x="154" y="95"/>
                  </a:cubicBezTo>
                  <a:cubicBezTo>
                    <a:pt x="156" y="99"/>
                    <a:pt x="157" y="104"/>
                    <a:pt x="158" y="108"/>
                  </a:cubicBezTo>
                  <a:cubicBezTo>
                    <a:pt x="159" y="111"/>
                    <a:pt x="157" y="114"/>
                    <a:pt x="154" y="114"/>
                  </a:cubicBezTo>
                  <a:cubicBezTo>
                    <a:pt x="152" y="115"/>
                    <a:pt x="150" y="114"/>
                    <a:pt x="149" y="112"/>
                  </a:cubicBezTo>
                  <a:cubicBezTo>
                    <a:pt x="146" y="108"/>
                    <a:pt x="144" y="104"/>
                    <a:pt x="141" y="100"/>
                  </a:cubicBezTo>
                  <a:cubicBezTo>
                    <a:pt x="139" y="96"/>
                    <a:pt x="137" y="92"/>
                    <a:pt x="135" y="88"/>
                  </a:cubicBezTo>
                  <a:cubicBezTo>
                    <a:pt x="133" y="84"/>
                    <a:pt x="131" y="80"/>
                    <a:pt x="129" y="75"/>
                  </a:cubicBezTo>
                  <a:cubicBezTo>
                    <a:pt x="128" y="71"/>
                    <a:pt x="126" y="67"/>
                    <a:pt x="125" y="62"/>
                  </a:cubicBezTo>
                  <a:cubicBezTo>
                    <a:pt x="124" y="58"/>
                    <a:pt x="122" y="53"/>
                    <a:pt x="120" y="49"/>
                  </a:cubicBezTo>
                  <a:cubicBezTo>
                    <a:pt x="119" y="45"/>
                    <a:pt x="117" y="41"/>
                    <a:pt x="114" y="36"/>
                  </a:cubicBezTo>
                  <a:cubicBezTo>
                    <a:pt x="110" y="28"/>
                    <a:pt x="105" y="20"/>
                    <a:pt x="101" y="12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02" y="19"/>
                    <a:pt x="93" y="22"/>
                    <a:pt x="85" y="25"/>
                  </a:cubicBezTo>
                  <a:cubicBezTo>
                    <a:pt x="72" y="29"/>
                    <a:pt x="72" y="29"/>
                    <a:pt x="72" y="29"/>
                  </a:cubicBezTo>
                  <a:cubicBezTo>
                    <a:pt x="67" y="30"/>
                    <a:pt x="63" y="31"/>
                    <a:pt x="59" y="33"/>
                  </a:cubicBezTo>
                  <a:cubicBezTo>
                    <a:pt x="55" y="35"/>
                    <a:pt x="50" y="36"/>
                    <a:pt x="46" y="38"/>
                  </a:cubicBezTo>
                  <a:cubicBezTo>
                    <a:pt x="42" y="39"/>
                    <a:pt x="37" y="40"/>
                    <a:pt x="33" y="41"/>
                  </a:cubicBezTo>
                  <a:cubicBezTo>
                    <a:pt x="28" y="42"/>
                    <a:pt x="24" y="43"/>
                    <a:pt x="19" y="43"/>
                  </a:cubicBezTo>
                  <a:cubicBezTo>
                    <a:pt x="15" y="44"/>
                    <a:pt x="10" y="44"/>
                    <a:pt x="5" y="44"/>
                  </a:cubicBezTo>
                  <a:cubicBezTo>
                    <a:pt x="2" y="44"/>
                    <a:pt x="0" y="41"/>
                    <a:pt x="0" y="38"/>
                  </a:cubicBezTo>
                  <a:cubicBezTo>
                    <a:pt x="0" y="36"/>
                    <a:pt x="1" y="35"/>
                    <a:pt x="3" y="34"/>
                  </a:cubicBezTo>
                  <a:close/>
                </a:path>
              </a:pathLst>
            </a:custGeom>
            <a:solidFill>
              <a:srgbClr val="492A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3" name="Freeform 88"/>
            <p:cNvSpPr/>
            <p:nvPr/>
          </p:nvSpPr>
          <p:spPr bwMode="auto">
            <a:xfrm>
              <a:off x="8594726" y="2439988"/>
              <a:ext cx="247650" cy="179388"/>
            </a:xfrm>
            <a:custGeom>
              <a:avLst/>
              <a:gdLst>
                <a:gd name="T0" fmla="*/ 59 w 66"/>
                <a:gd name="T1" fmla="*/ 0 h 48"/>
                <a:gd name="T2" fmla="*/ 34 w 66"/>
                <a:gd name="T3" fmla="*/ 16 h 48"/>
                <a:gd name="T4" fmla="*/ 3 w 66"/>
                <a:gd name="T5" fmla="*/ 40 h 48"/>
                <a:gd name="T6" fmla="*/ 6 w 66"/>
                <a:gd name="T7" fmla="*/ 47 h 48"/>
                <a:gd name="T8" fmla="*/ 37 w 66"/>
                <a:gd name="T9" fmla="*/ 30 h 48"/>
                <a:gd name="T10" fmla="*/ 64 w 66"/>
                <a:gd name="T11" fmla="*/ 9 h 48"/>
                <a:gd name="T12" fmla="*/ 59 w 66"/>
                <a:gd name="T13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6" h="48">
                  <a:moveTo>
                    <a:pt x="59" y="0"/>
                  </a:moveTo>
                  <a:cubicBezTo>
                    <a:pt x="49" y="2"/>
                    <a:pt x="42" y="10"/>
                    <a:pt x="34" y="16"/>
                  </a:cubicBezTo>
                  <a:cubicBezTo>
                    <a:pt x="24" y="24"/>
                    <a:pt x="15" y="33"/>
                    <a:pt x="3" y="40"/>
                  </a:cubicBezTo>
                  <a:cubicBezTo>
                    <a:pt x="0" y="42"/>
                    <a:pt x="2" y="48"/>
                    <a:pt x="6" y="47"/>
                  </a:cubicBezTo>
                  <a:cubicBezTo>
                    <a:pt x="18" y="43"/>
                    <a:pt x="27" y="37"/>
                    <a:pt x="37" y="30"/>
                  </a:cubicBezTo>
                  <a:cubicBezTo>
                    <a:pt x="45" y="24"/>
                    <a:pt x="58" y="18"/>
                    <a:pt x="64" y="9"/>
                  </a:cubicBezTo>
                  <a:cubicBezTo>
                    <a:pt x="66" y="5"/>
                    <a:pt x="63" y="0"/>
                    <a:pt x="59" y="0"/>
                  </a:cubicBezTo>
                  <a:close/>
                </a:path>
              </a:pathLst>
            </a:custGeom>
            <a:solidFill>
              <a:srgbClr val="3E25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4" name="Freeform 89"/>
            <p:cNvSpPr/>
            <p:nvPr/>
          </p:nvSpPr>
          <p:spPr bwMode="auto">
            <a:xfrm>
              <a:off x="8715376" y="2559051"/>
              <a:ext cx="292100" cy="165100"/>
            </a:xfrm>
            <a:custGeom>
              <a:avLst/>
              <a:gdLst>
                <a:gd name="T0" fmla="*/ 73 w 78"/>
                <a:gd name="T1" fmla="*/ 3 h 44"/>
                <a:gd name="T2" fmla="*/ 40 w 78"/>
                <a:gd name="T3" fmla="*/ 15 h 44"/>
                <a:gd name="T4" fmla="*/ 3 w 78"/>
                <a:gd name="T5" fmla="*/ 37 h 44"/>
                <a:gd name="T6" fmla="*/ 5 w 78"/>
                <a:gd name="T7" fmla="*/ 44 h 44"/>
                <a:gd name="T8" fmla="*/ 39 w 78"/>
                <a:gd name="T9" fmla="*/ 32 h 44"/>
                <a:gd name="T10" fmla="*/ 59 w 78"/>
                <a:gd name="T11" fmla="*/ 21 h 44"/>
                <a:gd name="T12" fmla="*/ 76 w 78"/>
                <a:gd name="T13" fmla="*/ 12 h 44"/>
                <a:gd name="T14" fmla="*/ 73 w 78"/>
                <a:gd name="T15" fmla="*/ 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8" h="44">
                  <a:moveTo>
                    <a:pt x="73" y="3"/>
                  </a:moveTo>
                  <a:cubicBezTo>
                    <a:pt x="62" y="0"/>
                    <a:pt x="50" y="9"/>
                    <a:pt x="40" y="15"/>
                  </a:cubicBezTo>
                  <a:cubicBezTo>
                    <a:pt x="28" y="22"/>
                    <a:pt x="14" y="29"/>
                    <a:pt x="3" y="37"/>
                  </a:cubicBezTo>
                  <a:cubicBezTo>
                    <a:pt x="0" y="39"/>
                    <a:pt x="1" y="43"/>
                    <a:pt x="5" y="44"/>
                  </a:cubicBezTo>
                  <a:cubicBezTo>
                    <a:pt x="17" y="44"/>
                    <a:pt x="28" y="37"/>
                    <a:pt x="39" y="32"/>
                  </a:cubicBezTo>
                  <a:cubicBezTo>
                    <a:pt x="46" y="28"/>
                    <a:pt x="52" y="25"/>
                    <a:pt x="59" y="21"/>
                  </a:cubicBezTo>
                  <a:cubicBezTo>
                    <a:pt x="66" y="18"/>
                    <a:pt x="71" y="17"/>
                    <a:pt x="76" y="12"/>
                  </a:cubicBezTo>
                  <a:cubicBezTo>
                    <a:pt x="78" y="9"/>
                    <a:pt x="78" y="4"/>
                    <a:pt x="73" y="3"/>
                  </a:cubicBezTo>
                  <a:close/>
                </a:path>
              </a:pathLst>
            </a:custGeom>
            <a:solidFill>
              <a:srgbClr val="3E25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5" name="Freeform 90"/>
            <p:cNvSpPr/>
            <p:nvPr/>
          </p:nvSpPr>
          <p:spPr bwMode="auto">
            <a:xfrm>
              <a:off x="8740776" y="2778126"/>
              <a:ext cx="177800" cy="88900"/>
            </a:xfrm>
            <a:custGeom>
              <a:avLst/>
              <a:gdLst>
                <a:gd name="T0" fmla="*/ 36 w 47"/>
                <a:gd name="T1" fmla="*/ 3 h 24"/>
                <a:gd name="T2" fmla="*/ 6 w 47"/>
                <a:gd name="T3" fmla="*/ 14 h 24"/>
                <a:gd name="T4" fmla="*/ 6 w 47"/>
                <a:gd name="T5" fmla="*/ 24 h 24"/>
                <a:gd name="T6" fmla="*/ 41 w 47"/>
                <a:gd name="T7" fmla="*/ 15 h 24"/>
                <a:gd name="T8" fmla="*/ 36 w 47"/>
                <a:gd name="T9" fmla="*/ 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4">
                  <a:moveTo>
                    <a:pt x="36" y="3"/>
                  </a:moveTo>
                  <a:cubicBezTo>
                    <a:pt x="26" y="6"/>
                    <a:pt x="17" y="13"/>
                    <a:pt x="6" y="14"/>
                  </a:cubicBezTo>
                  <a:cubicBezTo>
                    <a:pt x="0" y="15"/>
                    <a:pt x="0" y="23"/>
                    <a:pt x="6" y="24"/>
                  </a:cubicBezTo>
                  <a:cubicBezTo>
                    <a:pt x="18" y="24"/>
                    <a:pt x="31" y="21"/>
                    <a:pt x="41" y="15"/>
                  </a:cubicBezTo>
                  <a:cubicBezTo>
                    <a:pt x="47" y="11"/>
                    <a:pt x="44" y="0"/>
                    <a:pt x="36" y="3"/>
                  </a:cubicBezTo>
                  <a:close/>
                </a:path>
              </a:pathLst>
            </a:custGeom>
            <a:solidFill>
              <a:srgbClr val="3E25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" name="Freeform 248"/>
          <p:cNvSpPr>
            <a:spLocks noEditPoints="1"/>
          </p:cNvSpPr>
          <p:nvPr/>
        </p:nvSpPr>
        <p:spPr bwMode="auto">
          <a:xfrm>
            <a:off x="538776" y="258672"/>
            <a:ext cx="357188" cy="360363"/>
          </a:xfrm>
          <a:custGeom>
            <a:avLst/>
            <a:gdLst>
              <a:gd name="T0" fmla="*/ 66 w 95"/>
              <a:gd name="T1" fmla="*/ 25 h 96"/>
              <a:gd name="T2" fmla="*/ 36 w 95"/>
              <a:gd name="T3" fmla="*/ 31 h 96"/>
              <a:gd name="T4" fmla="*/ 36 w 95"/>
              <a:gd name="T5" fmla="*/ 32 h 96"/>
              <a:gd name="T6" fmla="*/ 30 w 95"/>
              <a:gd name="T7" fmla="*/ 6 h 96"/>
              <a:gd name="T8" fmla="*/ 16 w 95"/>
              <a:gd name="T9" fmla="*/ 6 h 96"/>
              <a:gd name="T10" fmla="*/ 25 w 95"/>
              <a:gd name="T11" fmla="*/ 93 h 96"/>
              <a:gd name="T12" fmla="*/ 36 w 95"/>
              <a:gd name="T13" fmla="*/ 94 h 96"/>
              <a:gd name="T14" fmla="*/ 66 w 95"/>
              <a:gd name="T15" fmla="*/ 25 h 96"/>
              <a:gd name="T16" fmla="*/ 55 w 95"/>
              <a:gd name="T17" fmla="*/ 51 h 96"/>
              <a:gd name="T18" fmla="*/ 40 w 95"/>
              <a:gd name="T19" fmla="*/ 70 h 96"/>
              <a:gd name="T20" fmla="*/ 56 w 95"/>
              <a:gd name="T21" fmla="*/ 41 h 96"/>
              <a:gd name="T22" fmla="*/ 55 w 95"/>
              <a:gd name="T23" fmla="*/ 51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95" h="96">
                <a:moveTo>
                  <a:pt x="66" y="25"/>
                </a:moveTo>
                <a:cubicBezTo>
                  <a:pt x="56" y="18"/>
                  <a:pt x="43" y="25"/>
                  <a:pt x="36" y="31"/>
                </a:cubicBezTo>
                <a:cubicBezTo>
                  <a:pt x="36" y="32"/>
                  <a:pt x="36" y="32"/>
                  <a:pt x="36" y="32"/>
                </a:cubicBezTo>
                <a:cubicBezTo>
                  <a:pt x="36" y="22"/>
                  <a:pt x="33" y="12"/>
                  <a:pt x="30" y="6"/>
                </a:cubicBezTo>
                <a:cubicBezTo>
                  <a:pt x="28" y="0"/>
                  <a:pt x="19" y="1"/>
                  <a:pt x="16" y="6"/>
                </a:cubicBezTo>
                <a:cubicBezTo>
                  <a:pt x="0" y="32"/>
                  <a:pt x="5" y="70"/>
                  <a:pt x="25" y="93"/>
                </a:cubicBezTo>
                <a:cubicBezTo>
                  <a:pt x="28" y="96"/>
                  <a:pt x="33" y="96"/>
                  <a:pt x="36" y="94"/>
                </a:cubicBezTo>
                <a:cubicBezTo>
                  <a:pt x="52" y="83"/>
                  <a:pt x="95" y="46"/>
                  <a:pt x="66" y="25"/>
                </a:cubicBezTo>
                <a:close/>
                <a:moveTo>
                  <a:pt x="55" y="51"/>
                </a:moveTo>
                <a:cubicBezTo>
                  <a:pt x="52" y="58"/>
                  <a:pt x="46" y="65"/>
                  <a:pt x="40" y="70"/>
                </a:cubicBezTo>
                <a:cubicBezTo>
                  <a:pt x="42" y="57"/>
                  <a:pt x="46" y="39"/>
                  <a:pt x="56" y="41"/>
                </a:cubicBezTo>
                <a:cubicBezTo>
                  <a:pt x="59" y="42"/>
                  <a:pt x="57" y="47"/>
                  <a:pt x="55" y="51"/>
                </a:cubicBezTo>
                <a:close/>
              </a:path>
            </a:pathLst>
          </a:custGeom>
          <a:solidFill>
            <a:srgbClr val="FFE65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59" name="Freeform 257"/>
          <p:cNvSpPr>
            <a:spLocks noEditPoints="1"/>
          </p:cNvSpPr>
          <p:nvPr/>
        </p:nvSpPr>
        <p:spPr bwMode="auto">
          <a:xfrm>
            <a:off x="11630517" y="4282485"/>
            <a:ext cx="266700" cy="266700"/>
          </a:xfrm>
          <a:custGeom>
            <a:avLst/>
            <a:gdLst>
              <a:gd name="T0" fmla="*/ 69 w 71"/>
              <a:gd name="T1" fmla="*/ 9 h 71"/>
              <a:gd name="T2" fmla="*/ 52 w 71"/>
              <a:gd name="T3" fmla="*/ 3 h 71"/>
              <a:gd name="T4" fmla="*/ 34 w 71"/>
              <a:gd name="T5" fmla="*/ 29 h 71"/>
              <a:gd name="T6" fmla="*/ 11 w 71"/>
              <a:gd name="T7" fmla="*/ 4 h 71"/>
              <a:gd name="T8" fmla="*/ 5 w 71"/>
              <a:gd name="T9" fmla="*/ 8 h 71"/>
              <a:gd name="T10" fmla="*/ 3 w 71"/>
              <a:gd name="T11" fmla="*/ 17 h 71"/>
              <a:gd name="T12" fmla="*/ 1 w 71"/>
              <a:gd name="T13" fmla="*/ 24 h 71"/>
              <a:gd name="T14" fmla="*/ 7 w 71"/>
              <a:gd name="T15" fmla="*/ 40 h 71"/>
              <a:gd name="T16" fmla="*/ 23 w 71"/>
              <a:gd name="T17" fmla="*/ 60 h 71"/>
              <a:gd name="T18" fmla="*/ 65 w 71"/>
              <a:gd name="T19" fmla="*/ 33 h 71"/>
              <a:gd name="T20" fmla="*/ 69 w 71"/>
              <a:gd name="T21" fmla="*/ 9 h 71"/>
              <a:gd name="T22" fmla="*/ 59 w 71"/>
              <a:gd name="T23" fmla="*/ 12 h 71"/>
              <a:gd name="T24" fmla="*/ 59 w 71"/>
              <a:gd name="T25" fmla="*/ 15 h 71"/>
              <a:gd name="T26" fmla="*/ 57 w 71"/>
              <a:gd name="T27" fmla="*/ 13 h 71"/>
              <a:gd name="T28" fmla="*/ 59 w 71"/>
              <a:gd name="T29" fmla="*/ 12 h 71"/>
              <a:gd name="T30" fmla="*/ 24 w 71"/>
              <a:gd name="T31" fmla="*/ 29 h 71"/>
              <a:gd name="T32" fmla="*/ 13 w 71"/>
              <a:gd name="T33" fmla="*/ 18 h 71"/>
              <a:gd name="T34" fmla="*/ 13 w 71"/>
              <a:gd name="T35" fmla="*/ 16 h 71"/>
              <a:gd name="T36" fmla="*/ 24 w 71"/>
              <a:gd name="T37" fmla="*/ 29 h 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71" h="71">
                <a:moveTo>
                  <a:pt x="69" y="9"/>
                </a:moveTo>
                <a:cubicBezTo>
                  <a:pt x="68" y="1"/>
                  <a:pt x="58" y="0"/>
                  <a:pt x="52" y="3"/>
                </a:cubicBezTo>
                <a:cubicBezTo>
                  <a:pt x="43" y="8"/>
                  <a:pt x="38" y="18"/>
                  <a:pt x="34" y="29"/>
                </a:cubicBezTo>
                <a:cubicBezTo>
                  <a:pt x="30" y="17"/>
                  <a:pt x="22" y="6"/>
                  <a:pt x="11" y="4"/>
                </a:cubicBezTo>
                <a:cubicBezTo>
                  <a:pt x="8" y="4"/>
                  <a:pt x="5" y="5"/>
                  <a:pt x="5" y="8"/>
                </a:cubicBezTo>
                <a:cubicBezTo>
                  <a:pt x="4" y="11"/>
                  <a:pt x="4" y="14"/>
                  <a:pt x="3" y="17"/>
                </a:cubicBezTo>
                <a:cubicBezTo>
                  <a:pt x="1" y="18"/>
                  <a:pt x="0" y="21"/>
                  <a:pt x="1" y="24"/>
                </a:cubicBezTo>
                <a:cubicBezTo>
                  <a:pt x="2" y="29"/>
                  <a:pt x="4" y="35"/>
                  <a:pt x="7" y="40"/>
                </a:cubicBezTo>
                <a:cubicBezTo>
                  <a:pt x="10" y="48"/>
                  <a:pt x="15" y="55"/>
                  <a:pt x="23" y="60"/>
                </a:cubicBezTo>
                <a:cubicBezTo>
                  <a:pt x="43" y="71"/>
                  <a:pt x="58" y="48"/>
                  <a:pt x="65" y="33"/>
                </a:cubicBezTo>
                <a:cubicBezTo>
                  <a:pt x="68" y="25"/>
                  <a:pt x="71" y="17"/>
                  <a:pt x="69" y="9"/>
                </a:cubicBezTo>
                <a:close/>
                <a:moveTo>
                  <a:pt x="59" y="12"/>
                </a:moveTo>
                <a:cubicBezTo>
                  <a:pt x="59" y="13"/>
                  <a:pt x="60" y="14"/>
                  <a:pt x="59" y="15"/>
                </a:cubicBezTo>
                <a:cubicBezTo>
                  <a:pt x="59" y="14"/>
                  <a:pt x="58" y="14"/>
                  <a:pt x="57" y="13"/>
                </a:cubicBezTo>
                <a:cubicBezTo>
                  <a:pt x="58" y="13"/>
                  <a:pt x="59" y="12"/>
                  <a:pt x="59" y="12"/>
                </a:cubicBezTo>
                <a:close/>
                <a:moveTo>
                  <a:pt x="24" y="29"/>
                </a:moveTo>
                <a:cubicBezTo>
                  <a:pt x="21" y="25"/>
                  <a:pt x="17" y="21"/>
                  <a:pt x="13" y="18"/>
                </a:cubicBezTo>
                <a:cubicBezTo>
                  <a:pt x="13" y="17"/>
                  <a:pt x="13" y="17"/>
                  <a:pt x="13" y="16"/>
                </a:cubicBezTo>
                <a:cubicBezTo>
                  <a:pt x="18" y="19"/>
                  <a:pt x="21" y="23"/>
                  <a:pt x="24" y="29"/>
                </a:cubicBezTo>
                <a:close/>
              </a:path>
            </a:pathLst>
          </a:custGeom>
          <a:solidFill>
            <a:srgbClr val="ADCA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79" name="Freeform 34"/>
          <p:cNvSpPr>
            <a:spLocks noEditPoints="1"/>
          </p:cNvSpPr>
          <p:nvPr/>
        </p:nvSpPr>
        <p:spPr bwMode="auto">
          <a:xfrm rot="20640000">
            <a:off x="30305" y="6111809"/>
            <a:ext cx="1425575" cy="697230"/>
          </a:xfrm>
          <a:custGeom>
            <a:avLst/>
            <a:gdLst>
              <a:gd name="T0" fmla="*/ 97 w 97"/>
              <a:gd name="T1" fmla="*/ 16 h 63"/>
              <a:gd name="T2" fmla="*/ 90 w 97"/>
              <a:gd name="T3" fmla="*/ 22 h 63"/>
              <a:gd name="T4" fmla="*/ 75 w 97"/>
              <a:gd name="T5" fmla="*/ 33 h 63"/>
              <a:gd name="T6" fmla="*/ 46 w 97"/>
              <a:gd name="T7" fmla="*/ 51 h 63"/>
              <a:gd name="T8" fmla="*/ 29 w 97"/>
              <a:gd name="T9" fmla="*/ 63 h 63"/>
              <a:gd name="T10" fmla="*/ 26 w 97"/>
              <a:gd name="T11" fmla="*/ 62 h 63"/>
              <a:gd name="T12" fmla="*/ 16 w 97"/>
              <a:gd name="T13" fmla="*/ 47 h 63"/>
              <a:gd name="T14" fmla="*/ 2 w 97"/>
              <a:gd name="T15" fmla="*/ 48 h 63"/>
              <a:gd name="T16" fmla="*/ 10 w 97"/>
              <a:gd name="T17" fmla="*/ 28 h 63"/>
              <a:gd name="T18" fmla="*/ 10 w 97"/>
              <a:gd name="T19" fmla="*/ 26 h 63"/>
              <a:gd name="T20" fmla="*/ 18 w 97"/>
              <a:gd name="T21" fmla="*/ 0 h 63"/>
              <a:gd name="T22" fmla="*/ 40 w 97"/>
              <a:gd name="T23" fmla="*/ 5 h 63"/>
              <a:gd name="T24" fmla="*/ 75 w 97"/>
              <a:gd name="T25" fmla="*/ 13 h 63"/>
              <a:gd name="T26" fmla="*/ 94 w 97"/>
              <a:gd name="T27" fmla="*/ 15 h 63"/>
              <a:gd name="T28" fmla="*/ 97 w 97"/>
              <a:gd name="T29" fmla="*/ 16 h 63"/>
              <a:gd name="T30" fmla="*/ 20 w 97"/>
              <a:gd name="T31" fmla="*/ 3 h 63"/>
              <a:gd name="T32" fmla="*/ 16 w 97"/>
              <a:gd name="T33" fmla="*/ 18 h 63"/>
              <a:gd name="T34" fmla="*/ 14 w 97"/>
              <a:gd name="T35" fmla="*/ 26 h 63"/>
              <a:gd name="T36" fmla="*/ 65 w 97"/>
              <a:gd name="T37" fmla="*/ 20 h 63"/>
              <a:gd name="T38" fmla="*/ 86 w 97"/>
              <a:gd name="T39" fmla="*/ 17 h 63"/>
              <a:gd name="T40" fmla="*/ 20 w 97"/>
              <a:gd name="T41" fmla="*/ 3 h 63"/>
              <a:gd name="T42" fmla="*/ 14 w 97"/>
              <a:gd name="T43" fmla="*/ 38 h 63"/>
              <a:gd name="T44" fmla="*/ 28 w 97"/>
              <a:gd name="T45" fmla="*/ 60 h 63"/>
              <a:gd name="T46" fmla="*/ 82 w 97"/>
              <a:gd name="T47" fmla="*/ 24 h 63"/>
              <a:gd name="T48" fmla="*/ 82 w 97"/>
              <a:gd name="T49" fmla="*/ 23 h 63"/>
              <a:gd name="T50" fmla="*/ 14 w 97"/>
              <a:gd name="T51" fmla="*/ 38 h 63"/>
              <a:gd name="T52" fmla="*/ 13 w 97"/>
              <a:gd name="T53" fmla="*/ 29 h 63"/>
              <a:gd name="T54" fmla="*/ 7 w 97"/>
              <a:gd name="T55" fmla="*/ 40 h 63"/>
              <a:gd name="T56" fmla="*/ 12 w 97"/>
              <a:gd name="T57" fmla="*/ 35 h 63"/>
              <a:gd name="T58" fmla="*/ 15 w 97"/>
              <a:gd name="T59" fmla="*/ 36 h 63"/>
              <a:gd name="T60" fmla="*/ 57 w 97"/>
              <a:gd name="T61" fmla="*/ 27 h 63"/>
              <a:gd name="T62" fmla="*/ 77 w 97"/>
              <a:gd name="T63" fmla="*/ 21 h 63"/>
              <a:gd name="T64" fmla="*/ 13 w 97"/>
              <a:gd name="T65" fmla="*/ 29 h 63"/>
              <a:gd name="T66" fmla="*/ 6 w 97"/>
              <a:gd name="T67" fmla="*/ 45 h 63"/>
              <a:gd name="T68" fmla="*/ 14 w 97"/>
              <a:gd name="T69" fmla="*/ 44 h 63"/>
              <a:gd name="T70" fmla="*/ 11 w 97"/>
              <a:gd name="T71" fmla="*/ 39 h 63"/>
              <a:gd name="T72" fmla="*/ 6 w 97"/>
              <a:gd name="T73" fmla="*/ 45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97" h="63">
                <a:moveTo>
                  <a:pt x="97" y="16"/>
                </a:moveTo>
                <a:cubicBezTo>
                  <a:pt x="96" y="20"/>
                  <a:pt x="92" y="19"/>
                  <a:pt x="90" y="22"/>
                </a:cubicBezTo>
                <a:cubicBezTo>
                  <a:pt x="85" y="24"/>
                  <a:pt x="80" y="29"/>
                  <a:pt x="75" y="33"/>
                </a:cubicBezTo>
                <a:cubicBezTo>
                  <a:pt x="65" y="38"/>
                  <a:pt x="56" y="45"/>
                  <a:pt x="46" y="51"/>
                </a:cubicBezTo>
                <a:cubicBezTo>
                  <a:pt x="40" y="54"/>
                  <a:pt x="35" y="58"/>
                  <a:pt x="29" y="63"/>
                </a:cubicBezTo>
                <a:cubicBezTo>
                  <a:pt x="28" y="62"/>
                  <a:pt x="27" y="62"/>
                  <a:pt x="26" y="62"/>
                </a:cubicBezTo>
                <a:cubicBezTo>
                  <a:pt x="22" y="57"/>
                  <a:pt x="20" y="52"/>
                  <a:pt x="16" y="47"/>
                </a:cubicBezTo>
                <a:cubicBezTo>
                  <a:pt x="12" y="47"/>
                  <a:pt x="6" y="49"/>
                  <a:pt x="2" y="48"/>
                </a:cubicBezTo>
                <a:cubicBezTo>
                  <a:pt x="0" y="42"/>
                  <a:pt x="7" y="35"/>
                  <a:pt x="10" y="28"/>
                </a:cubicBezTo>
                <a:cubicBezTo>
                  <a:pt x="10" y="27"/>
                  <a:pt x="10" y="26"/>
                  <a:pt x="10" y="26"/>
                </a:cubicBezTo>
                <a:cubicBezTo>
                  <a:pt x="13" y="17"/>
                  <a:pt x="15" y="8"/>
                  <a:pt x="18" y="0"/>
                </a:cubicBezTo>
                <a:cubicBezTo>
                  <a:pt x="25" y="0"/>
                  <a:pt x="33" y="4"/>
                  <a:pt x="40" y="5"/>
                </a:cubicBezTo>
                <a:cubicBezTo>
                  <a:pt x="51" y="8"/>
                  <a:pt x="63" y="10"/>
                  <a:pt x="75" y="13"/>
                </a:cubicBezTo>
                <a:cubicBezTo>
                  <a:pt x="81" y="13"/>
                  <a:pt x="88" y="15"/>
                  <a:pt x="94" y="15"/>
                </a:cubicBezTo>
                <a:cubicBezTo>
                  <a:pt x="95" y="15"/>
                  <a:pt x="96" y="14"/>
                  <a:pt x="97" y="16"/>
                </a:cubicBezTo>
                <a:close/>
                <a:moveTo>
                  <a:pt x="20" y="3"/>
                </a:moveTo>
                <a:cubicBezTo>
                  <a:pt x="18" y="8"/>
                  <a:pt x="16" y="13"/>
                  <a:pt x="16" y="18"/>
                </a:cubicBezTo>
                <a:cubicBezTo>
                  <a:pt x="15" y="21"/>
                  <a:pt x="13" y="23"/>
                  <a:pt x="14" y="26"/>
                </a:cubicBezTo>
                <a:cubicBezTo>
                  <a:pt x="31" y="24"/>
                  <a:pt x="48" y="21"/>
                  <a:pt x="65" y="20"/>
                </a:cubicBezTo>
                <a:cubicBezTo>
                  <a:pt x="72" y="18"/>
                  <a:pt x="80" y="19"/>
                  <a:pt x="86" y="17"/>
                </a:cubicBezTo>
                <a:cubicBezTo>
                  <a:pt x="64" y="14"/>
                  <a:pt x="41" y="7"/>
                  <a:pt x="20" y="3"/>
                </a:cubicBezTo>
                <a:close/>
                <a:moveTo>
                  <a:pt x="14" y="38"/>
                </a:moveTo>
                <a:cubicBezTo>
                  <a:pt x="19" y="45"/>
                  <a:pt x="22" y="53"/>
                  <a:pt x="28" y="60"/>
                </a:cubicBezTo>
                <a:cubicBezTo>
                  <a:pt x="46" y="48"/>
                  <a:pt x="64" y="37"/>
                  <a:pt x="82" y="24"/>
                </a:cubicBezTo>
                <a:cubicBezTo>
                  <a:pt x="82" y="23"/>
                  <a:pt x="82" y="23"/>
                  <a:pt x="82" y="23"/>
                </a:cubicBezTo>
                <a:cubicBezTo>
                  <a:pt x="59" y="29"/>
                  <a:pt x="37" y="35"/>
                  <a:pt x="14" y="38"/>
                </a:cubicBezTo>
                <a:close/>
                <a:moveTo>
                  <a:pt x="13" y="29"/>
                </a:moveTo>
                <a:cubicBezTo>
                  <a:pt x="11" y="33"/>
                  <a:pt x="8" y="37"/>
                  <a:pt x="7" y="40"/>
                </a:cubicBezTo>
                <a:cubicBezTo>
                  <a:pt x="9" y="39"/>
                  <a:pt x="9" y="36"/>
                  <a:pt x="12" y="35"/>
                </a:cubicBezTo>
                <a:cubicBezTo>
                  <a:pt x="13" y="35"/>
                  <a:pt x="14" y="35"/>
                  <a:pt x="15" y="36"/>
                </a:cubicBezTo>
                <a:cubicBezTo>
                  <a:pt x="29" y="33"/>
                  <a:pt x="43" y="30"/>
                  <a:pt x="57" y="27"/>
                </a:cubicBezTo>
                <a:cubicBezTo>
                  <a:pt x="64" y="24"/>
                  <a:pt x="70" y="23"/>
                  <a:pt x="77" y="21"/>
                </a:cubicBezTo>
                <a:cubicBezTo>
                  <a:pt x="55" y="23"/>
                  <a:pt x="34" y="25"/>
                  <a:pt x="13" y="29"/>
                </a:cubicBezTo>
                <a:close/>
                <a:moveTo>
                  <a:pt x="6" y="45"/>
                </a:moveTo>
                <a:cubicBezTo>
                  <a:pt x="9" y="46"/>
                  <a:pt x="12" y="44"/>
                  <a:pt x="14" y="44"/>
                </a:cubicBezTo>
                <a:cubicBezTo>
                  <a:pt x="13" y="42"/>
                  <a:pt x="13" y="41"/>
                  <a:pt x="11" y="39"/>
                </a:cubicBezTo>
                <a:cubicBezTo>
                  <a:pt x="10" y="41"/>
                  <a:pt x="8" y="43"/>
                  <a:pt x="6" y="45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11251998" y="5489079"/>
            <a:ext cx="1010646" cy="1347523"/>
            <a:chOff x="1363280" y="1323606"/>
            <a:chExt cx="4345515" cy="4427704"/>
          </a:xfrm>
          <a:solidFill>
            <a:srgbClr val="7A9EBC">
              <a:alpha val="80000"/>
            </a:srgbClr>
          </a:solidFill>
        </p:grpSpPr>
        <p:sp>
          <p:nvSpPr>
            <p:cNvPr id="17" name="AutoShape 2"/>
            <p:cNvSpPr/>
            <p:nvPr/>
          </p:nvSpPr>
          <p:spPr bwMode="auto">
            <a:xfrm>
              <a:off x="2086661" y="1868973"/>
              <a:ext cx="2895984" cy="3882337"/>
            </a:xfrm>
            <a:custGeom>
              <a:avLst/>
              <a:gdLst>
                <a:gd name="T0" fmla="*/ 1314450 w 20607"/>
                <a:gd name="T1" fmla="*/ 1805588 h 21337"/>
                <a:gd name="T2" fmla="*/ 1314450 w 20607"/>
                <a:gd name="T3" fmla="*/ 1805588 h 21337"/>
                <a:gd name="T4" fmla="*/ 1314450 w 20607"/>
                <a:gd name="T5" fmla="*/ 1805588 h 21337"/>
                <a:gd name="T6" fmla="*/ 1314450 w 20607"/>
                <a:gd name="T7" fmla="*/ 1805588 h 213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0607" h="21337">
                  <a:moveTo>
                    <a:pt x="7457" y="21337"/>
                  </a:moveTo>
                  <a:cubicBezTo>
                    <a:pt x="7457" y="21337"/>
                    <a:pt x="10109" y="14324"/>
                    <a:pt x="8063" y="12640"/>
                  </a:cubicBezTo>
                  <a:cubicBezTo>
                    <a:pt x="4425" y="9779"/>
                    <a:pt x="-425" y="9050"/>
                    <a:pt x="29" y="8938"/>
                  </a:cubicBezTo>
                  <a:cubicBezTo>
                    <a:pt x="2909" y="8377"/>
                    <a:pt x="7532" y="11238"/>
                    <a:pt x="8745" y="10452"/>
                  </a:cubicBezTo>
                  <a:cubicBezTo>
                    <a:pt x="9730" y="9835"/>
                    <a:pt x="9882" y="6301"/>
                    <a:pt x="9124" y="4954"/>
                  </a:cubicBezTo>
                  <a:cubicBezTo>
                    <a:pt x="7684" y="2317"/>
                    <a:pt x="4122" y="1364"/>
                    <a:pt x="5334" y="1364"/>
                  </a:cubicBezTo>
                  <a:cubicBezTo>
                    <a:pt x="7002" y="1364"/>
                    <a:pt x="9276" y="3439"/>
                    <a:pt x="9579" y="3159"/>
                  </a:cubicBezTo>
                  <a:cubicBezTo>
                    <a:pt x="9958" y="2934"/>
                    <a:pt x="12004" y="-263"/>
                    <a:pt x="12762" y="17"/>
                  </a:cubicBezTo>
                  <a:cubicBezTo>
                    <a:pt x="12989" y="129"/>
                    <a:pt x="10867" y="1756"/>
                    <a:pt x="10867" y="4169"/>
                  </a:cubicBezTo>
                  <a:cubicBezTo>
                    <a:pt x="10867" y="6525"/>
                    <a:pt x="11246" y="11294"/>
                    <a:pt x="12534" y="10733"/>
                  </a:cubicBezTo>
                  <a:cubicBezTo>
                    <a:pt x="14732" y="9723"/>
                    <a:pt x="19052" y="7984"/>
                    <a:pt x="20568" y="8096"/>
                  </a:cubicBezTo>
                  <a:cubicBezTo>
                    <a:pt x="21175" y="8152"/>
                    <a:pt x="14429" y="10116"/>
                    <a:pt x="12989" y="12528"/>
                  </a:cubicBezTo>
                  <a:cubicBezTo>
                    <a:pt x="11777" y="14548"/>
                    <a:pt x="12459" y="20663"/>
                    <a:pt x="13065" y="21337"/>
                  </a:cubicBezTo>
                  <a:lnTo>
                    <a:pt x="7457" y="21337"/>
                  </a:lnTo>
                  <a:close/>
                </a:path>
              </a:pathLst>
            </a:custGeom>
            <a:solidFill>
              <a:srgbClr val="B29B8F">
                <a:alpha val="80000"/>
              </a:srgbClr>
            </a:solidFill>
            <a:ln>
              <a:noFill/>
            </a:ln>
            <a:effectLst/>
          </p:spPr>
          <p:txBody>
            <a:bodyPr lIns="0" tIns="0" rIns="0" bIns="0"/>
            <a:lstStyle/>
            <a:p>
              <a:endParaRPr lang="zh-CN" altLang="en-US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8" name="AutoShape 3"/>
            <p:cNvSpPr/>
            <p:nvPr/>
          </p:nvSpPr>
          <p:spPr bwMode="auto">
            <a:xfrm>
              <a:off x="3927029" y="3147752"/>
              <a:ext cx="277571" cy="397997"/>
            </a:xfrm>
            <a:custGeom>
              <a:avLst/>
              <a:gdLst>
                <a:gd name="T0" fmla="*/ 125992 w 9894"/>
                <a:gd name="T1" fmla="*/ 180655 h 21600"/>
                <a:gd name="T2" fmla="*/ 125992 w 9894"/>
                <a:gd name="T3" fmla="*/ 180655 h 21600"/>
                <a:gd name="T4" fmla="*/ 125992 w 9894"/>
                <a:gd name="T5" fmla="*/ 180655 h 21600"/>
                <a:gd name="T6" fmla="*/ 125992 w 9894"/>
                <a:gd name="T7" fmla="*/ 180655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9894" h="21600">
                  <a:moveTo>
                    <a:pt x="5448" y="21599"/>
                  </a:moveTo>
                  <a:cubicBezTo>
                    <a:pt x="5448" y="21599"/>
                    <a:pt x="-4783" y="19938"/>
                    <a:pt x="2795" y="0"/>
                  </a:cubicBezTo>
                  <a:cubicBezTo>
                    <a:pt x="2795" y="0"/>
                    <a:pt x="16817" y="14399"/>
                    <a:pt x="5448" y="21599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lIns="0" tIns="0" rIns="0" bIns="0"/>
            <a:lstStyle/>
            <a:p>
              <a:endParaRPr lang="zh-CN" altLang="en-US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26" name="AutoShape 4"/>
            <p:cNvSpPr/>
            <p:nvPr/>
          </p:nvSpPr>
          <p:spPr bwMode="auto">
            <a:xfrm>
              <a:off x="4397161" y="2926644"/>
              <a:ext cx="261906" cy="409052"/>
            </a:xfrm>
            <a:custGeom>
              <a:avLst/>
              <a:gdLst>
                <a:gd name="T0" fmla="*/ 118869 w 9611"/>
                <a:gd name="T1" fmla="*/ 185673 h 21600"/>
                <a:gd name="T2" fmla="*/ 118869 w 9611"/>
                <a:gd name="T3" fmla="*/ 185673 h 21600"/>
                <a:gd name="T4" fmla="*/ 118869 w 9611"/>
                <a:gd name="T5" fmla="*/ 185673 h 21600"/>
                <a:gd name="T6" fmla="*/ 118869 w 9611"/>
                <a:gd name="T7" fmla="*/ 185673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9611" h="21600">
                  <a:moveTo>
                    <a:pt x="3586" y="21599"/>
                  </a:moveTo>
                  <a:cubicBezTo>
                    <a:pt x="3586" y="21599"/>
                    <a:pt x="-5446" y="17280"/>
                    <a:pt x="5157" y="0"/>
                  </a:cubicBezTo>
                  <a:cubicBezTo>
                    <a:pt x="5157" y="0"/>
                    <a:pt x="16153" y="18900"/>
                    <a:pt x="3586" y="21599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lIns="0" tIns="0" rIns="0" bIns="0"/>
            <a:lstStyle/>
            <a:p>
              <a:endParaRPr lang="zh-CN" altLang="en-US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27" name="AutoShape 5"/>
            <p:cNvSpPr/>
            <p:nvPr/>
          </p:nvSpPr>
          <p:spPr bwMode="auto">
            <a:xfrm>
              <a:off x="4770973" y="2738701"/>
              <a:ext cx="308268" cy="480914"/>
            </a:xfrm>
            <a:custGeom>
              <a:avLst/>
              <a:gdLst>
                <a:gd name="T0" fmla="*/ 139912 w 10585"/>
                <a:gd name="T1" fmla="*/ 218292 h 21600"/>
                <a:gd name="T2" fmla="*/ 139912 w 10585"/>
                <a:gd name="T3" fmla="*/ 218292 h 21600"/>
                <a:gd name="T4" fmla="*/ 139912 w 10585"/>
                <a:gd name="T5" fmla="*/ 218292 h 21600"/>
                <a:gd name="T6" fmla="*/ 139912 w 10585"/>
                <a:gd name="T7" fmla="*/ 218292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585" h="21600">
                  <a:moveTo>
                    <a:pt x="2210" y="21599"/>
                  </a:moveTo>
                  <a:cubicBezTo>
                    <a:pt x="2210" y="21599"/>
                    <a:pt x="-5844" y="11489"/>
                    <a:pt x="8800" y="0"/>
                  </a:cubicBezTo>
                  <a:cubicBezTo>
                    <a:pt x="8800" y="0"/>
                    <a:pt x="15756" y="19761"/>
                    <a:pt x="2210" y="21599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lIns="0" tIns="0" rIns="0" bIns="0"/>
            <a:lstStyle/>
            <a:p>
              <a:endParaRPr lang="zh-CN" altLang="en-US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28" name="AutoShape 6"/>
            <p:cNvSpPr/>
            <p:nvPr/>
          </p:nvSpPr>
          <p:spPr bwMode="auto">
            <a:xfrm>
              <a:off x="5208090" y="2948702"/>
              <a:ext cx="500705" cy="270017"/>
            </a:xfrm>
            <a:custGeom>
              <a:avLst/>
              <a:gdLst>
                <a:gd name="T0" fmla="*/ 227263 w 19937"/>
                <a:gd name="T1" fmla="*/ 192776 h 14258"/>
                <a:gd name="T2" fmla="*/ 227263 w 19937"/>
                <a:gd name="T3" fmla="*/ 192776 h 14258"/>
                <a:gd name="T4" fmla="*/ 227263 w 19937"/>
                <a:gd name="T5" fmla="*/ 192776 h 14258"/>
                <a:gd name="T6" fmla="*/ 227263 w 19937"/>
                <a:gd name="T7" fmla="*/ 192776 h 1425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937" h="14258">
                  <a:moveTo>
                    <a:pt x="31" y="8876"/>
                  </a:moveTo>
                  <a:cubicBezTo>
                    <a:pt x="31" y="8876"/>
                    <a:pt x="-1663" y="-4084"/>
                    <a:pt x="19936" y="1316"/>
                  </a:cubicBezTo>
                  <a:cubicBezTo>
                    <a:pt x="19936" y="1316"/>
                    <a:pt x="17819" y="4016"/>
                    <a:pt x="14854" y="9416"/>
                  </a:cubicBezTo>
                  <a:cubicBezTo>
                    <a:pt x="11889" y="14276"/>
                    <a:pt x="2995" y="17515"/>
                    <a:pt x="31" y="8876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lIns="0" tIns="0" rIns="0" bIns="0"/>
            <a:lstStyle/>
            <a:p>
              <a:endParaRPr lang="zh-CN" altLang="en-US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29" name="AutoShape 7"/>
            <p:cNvSpPr/>
            <p:nvPr/>
          </p:nvSpPr>
          <p:spPr bwMode="auto">
            <a:xfrm>
              <a:off x="5046914" y="3413082"/>
              <a:ext cx="431043" cy="247065"/>
            </a:xfrm>
            <a:custGeom>
              <a:avLst/>
              <a:gdLst>
                <a:gd name="T0" fmla="*/ 195655 w 19438"/>
                <a:gd name="T1" fmla="*/ 112138 h 16645"/>
                <a:gd name="T2" fmla="*/ 195655 w 19438"/>
                <a:gd name="T3" fmla="*/ 112138 h 16645"/>
                <a:gd name="T4" fmla="*/ 195655 w 19438"/>
                <a:gd name="T5" fmla="*/ 112138 h 16645"/>
                <a:gd name="T6" fmla="*/ 195655 w 19438"/>
                <a:gd name="T7" fmla="*/ 112138 h 1664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438" h="16645">
                  <a:moveTo>
                    <a:pt x="4557" y="0"/>
                  </a:moveTo>
                  <a:cubicBezTo>
                    <a:pt x="4557" y="0"/>
                    <a:pt x="17038" y="2090"/>
                    <a:pt x="19438" y="13935"/>
                  </a:cubicBezTo>
                  <a:cubicBezTo>
                    <a:pt x="19438" y="13935"/>
                    <a:pt x="11277" y="21599"/>
                    <a:pt x="2157" y="11148"/>
                  </a:cubicBezTo>
                  <a:cubicBezTo>
                    <a:pt x="-2162" y="5574"/>
                    <a:pt x="717" y="696"/>
                    <a:pt x="4557" y="0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lIns="0" tIns="0" rIns="0" bIns="0"/>
            <a:lstStyle/>
            <a:p>
              <a:endParaRPr lang="zh-CN" altLang="en-US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30" name="AutoShape 8"/>
            <p:cNvSpPr/>
            <p:nvPr/>
          </p:nvSpPr>
          <p:spPr bwMode="auto">
            <a:xfrm>
              <a:off x="4749318" y="3631769"/>
              <a:ext cx="353527" cy="334086"/>
            </a:xfrm>
            <a:custGeom>
              <a:avLst/>
              <a:gdLst>
                <a:gd name="T0" fmla="*/ 160461 w 20049"/>
                <a:gd name="T1" fmla="*/ 199618 h 18650"/>
                <a:gd name="T2" fmla="*/ 160461 w 20049"/>
                <a:gd name="T3" fmla="*/ 199618 h 18650"/>
                <a:gd name="T4" fmla="*/ 160461 w 20049"/>
                <a:gd name="T5" fmla="*/ 199618 h 18650"/>
                <a:gd name="T6" fmla="*/ 160461 w 20049"/>
                <a:gd name="T7" fmla="*/ 199618 h 1865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0049" h="18650">
                  <a:moveTo>
                    <a:pt x="2048" y="1597"/>
                  </a:moveTo>
                  <a:cubicBezTo>
                    <a:pt x="2048" y="1597"/>
                    <a:pt x="8649" y="-2950"/>
                    <a:pt x="14648" y="3302"/>
                  </a:cubicBezTo>
                  <a:cubicBezTo>
                    <a:pt x="20049" y="8986"/>
                    <a:pt x="18848" y="15807"/>
                    <a:pt x="20049" y="18649"/>
                  </a:cubicBezTo>
                  <a:cubicBezTo>
                    <a:pt x="20049" y="18649"/>
                    <a:pt x="6848" y="16944"/>
                    <a:pt x="1448" y="10123"/>
                  </a:cubicBezTo>
                  <a:cubicBezTo>
                    <a:pt x="-1551" y="6144"/>
                    <a:pt x="848" y="3302"/>
                    <a:pt x="2048" y="1597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lIns="0" tIns="0" rIns="0" bIns="0"/>
            <a:lstStyle/>
            <a:p>
              <a:endParaRPr lang="zh-CN" altLang="en-US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31" name="AutoShape 9"/>
            <p:cNvSpPr/>
            <p:nvPr/>
          </p:nvSpPr>
          <p:spPr bwMode="auto">
            <a:xfrm>
              <a:off x="4440905" y="3851472"/>
              <a:ext cx="373397" cy="316723"/>
            </a:xfrm>
            <a:custGeom>
              <a:avLst/>
              <a:gdLst>
                <a:gd name="T0" fmla="*/ 169489 w 16064"/>
                <a:gd name="T1" fmla="*/ 180436 h 17680"/>
                <a:gd name="T2" fmla="*/ 169489 w 16064"/>
                <a:gd name="T3" fmla="*/ 180436 h 17680"/>
                <a:gd name="T4" fmla="*/ 169489 w 16064"/>
                <a:gd name="T5" fmla="*/ 180436 h 17680"/>
                <a:gd name="T6" fmla="*/ 169489 w 16064"/>
                <a:gd name="T7" fmla="*/ 180436 h 1768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6064" h="17680">
                  <a:moveTo>
                    <a:pt x="1357" y="587"/>
                  </a:moveTo>
                  <a:cubicBezTo>
                    <a:pt x="1357" y="587"/>
                    <a:pt x="8710" y="-2255"/>
                    <a:pt x="12387" y="4566"/>
                  </a:cubicBezTo>
                  <a:cubicBezTo>
                    <a:pt x="16063" y="10818"/>
                    <a:pt x="14685" y="15366"/>
                    <a:pt x="16063" y="17639"/>
                  </a:cubicBezTo>
                  <a:cubicBezTo>
                    <a:pt x="16063" y="17639"/>
                    <a:pt x="-5536" y="19345"/>
                    <a:pt x="1357" y="587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lIns="0" tIns="0" rIns="0" bIns="0"/>
            <a:lstStyle/>
            <a:p>
              <a:endParaRPr lang="zh-CN" altLang="en-US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32" name="AutoShape 10"/>
            <p:cNvSpPr/>
            <p:nvPr/>
          </p:nvSpPr>
          <p:spPr bwMode="auto">
            <a:xfrm>
              <a:off x="2642389" y="3147752"/>
              <a:ext cx="261628" cy="368130"/>
            </a:xfrm>
            <a:custGeom>
              <a:avLst/>
              <a:gdLst>
                <a:gd name="T0" fmla="*/ 118756 w 12554"/>
                <a:gd name="T1" fmla="*/ 167089 h 19439"/>
                <a:gd name="T2" fmla="*/ 118756 w 12554"/>
                <a:gd name="T3" fmla="*/ 167089 h 19439"/>
                <a:gd name="T4" fmla="*/ 118756 w 12554"/>
                <a:gd name="T5" fmla="*/ 167089 h 19439"/>
                <a:gd name="T6" fmla="*/ 118756 w 12554"/>
                <a:gd name="T7" fmla="*/ 167089 h 1943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554" h="19439">
                  <a:moveTo>
                    <a:pt x="3104" y="18900"/>
                  </a:moveTo>
                  <a:cubicBezTo>
                    <a:pt x="3104" y="18900"/>
                    <a:pt x="-8210" y="10260"/>
                    <a:pt x="12361" y="0"/>
                  </a:cubicBezTo>
                  <a:cubicBezTo>
                    <a:pt x="12361" y="0"/>
                    <a:pt x="11847" y="4320"/>
                    <a:pt x="12361" y="9180"/>
                  </a:cubicBezTo>
                  <a:cubicBezTo>
                    <a:pt x="13389" y="13500"/>
                    <a:pt x="10304" y="21599"/>
                    <a:pt x="3104" y="18900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lIns="0" tIns="0" rIns="0" bIns="0"/>
            <a:lstStyle/>
            <a:p>
              <a:endParaRPr lang="zh-CN" altLang="en-US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33" name="AutoShape 11"/>
            <p:cNvSpPr/>
            <p:nvPr/>
          </p:nvSpPr>
          <p:spPr bwMode="auto">
            <a:xfrm>
              <a:off x="2315558" y="2965339"/>
              <a:ext cx="260653" cy="417689"/>
            </a:xfrm>
            <a:custGeom>
              <a:avLst/>
              <a:gdLst>
                <a:gd name="T0" fmla="*/ 118304 w 13741"/>
                <a:gd name="T1" fmla="*/ 189584 h 20925"/>
                <a:gd name="T2" fmla="*/ 118304 w 13741"/>
                <a:gd name="T3" fmla="*/ 189584 h 20925"/>
                <a:gd name="T4" fmla="*/ 118304 w 13741"/>
                <a:gd name="T5" fmla="*/ 189584 h 20925"/>
                <a:gd name="T6" fmla="*/ 118304 w 13741"/>
                <a:gd name="T7" fmla="*/ 189584 h 2092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741" h="20925">
                  <a:moveTo>
                    <a:pt x="1989" y="18514"/>
                  </a:moveTo>
                  <a:cubicBezTo>
                    <a:pt x="1989" y="18514"/>
                    <a:pt x="-4263" y="10800"/>
                    <a:pt x="5400" y="3085"/>
                  </a:cubicBezTo>
                  <a:cubicBezTo>
                    <a:pt x="7673" y="1542"/>
                    <a:pt x="11652" y="0"/>
                    <a:pt x="11652" y="0"/>
                  </a:cubicBezTo>
                  <a:cubicBezTo>
                    <a:pt x="11652" y="0"/>
                    <a:pt x="17337" y="15942"/>
                    <a:pt x="9947" y="20057"/>
                  </a:cubicBezTo>
                  <a:cubicBezTo>
                    <a:pt x="7105" y="21599"/>
                    <a:pt x="3694" y="21085"/>
                    <a:pt x="1989" y="18514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lIns="0" tIns="0" rIns="0" bIns="0"/>
            <a:lstStyle/>
            <a:p>
              <a:endParaRPr lang="zh-CN" altLang="en-US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9" name="AutoShape 12"/>
            <p:cNvSpPr/>
            <p:nvPr/>
          </p:nvSpPr>
          <p:spPr bwMode="auto">
            <a:xfrm>
              <a:off x="1887732" y="2904532"/>
              <a:ext cx="271406" cy="427087"/>
            </a:xfrm>
            <a:custGeom>
              <a:avLst/>
              <a:gdLst>
                <a:gd name="T0" fmla="*/ 123193 w 14722"/>
                <a:gd name="T1" fmla="*/ 193849 h 21125"/>
                <a:gd name="T2" fmla="*/ 123193 w 14722"/>
                <a:gd name="T3" fmla="*/ 193849 h 21125"/>
                <a:gd name="T4" fmla="*/ 123193 w 14722"/>
                <a:gd name="T5" fmla="*/ 193849 h 21125"/>
                <a:gd name="T6" fmla="*/ 123193 w 14722"/>
                <a:gd name="T7" fmla="*/ 193849 h 2112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722" h="21125">
                  <a:moveTo>
                    <a:pt x="7999" y="21097"/>
                  </a:moveTo>
                  <a:cubicBezTo>
                    <a:pt x="2162" y="21600"/>
                    <a:pt x="-3092" y="15069"/>
                    <a:pt x="2162" y="7534"/>
                  </a:cubicBezTo>
                  <a:cubicBezTo>
                    <a:pt x="6832" y="0"/>
                    <a:pt x="6832" y="0"/>
                    <a:pt x="6832" y="0"/>
                  </a:cubicBezTo>
                  <a:cubicBezTo>
                    <a:pt x="6832" y="0"/>
                    <a:pt x="9167" y="3516"/>
                    <a:pt x="10918" y="5525"/>
                  </a:cubicBezTo>
                  <a:cubicBezTo>
                    <a:pt x="14421" y="10046"/>
                    <a:pt x="18507" y="21097"/>
                    <a:pt x="7999" y="21097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lIns="0" tIns="0" rIns="0" bIns="0"/>
            <a:lstStyle/>
            <a:p>
              <a:endParaRPr lang="zh-CN" altLang="en-US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35" name="AutoShape 13"/>
            <p:cNvSpPr/>
            <p:nvPr/>
          </p:nvSpPr>
          <p:spPr bwMode="auto">
            <a:xfrm>
              <a:off x="1363280" y="3297055"/>
              <a:ext cx="520813" cy="252710"/>
            </a:xfrm>
            <a:custGeom>
              <a:avLst/>
              <a:gdLst>
                <a:gd name="T0" fmla="*/ 236391 w 21189"/>
                <a:gd name="T1" fmla="*/ 195048 h 15674"/>
                <a:gd name="T2" fmla="*/ 236391 w 21189"/>
                <a:gd name="T3" fmla="*/ 195048 h 15674"/>
                <a:gd name="T4" fmla="*/ 236391 w 21189"/>
                <a:gd name="T5" fmla="*/ 195048 h 15674"/>
                <a:gd name="T6" fmla="*/ 236391 w 21189"/>
                <a:gd name="T7" fmla="*/ 195048 h 1567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89" h="15674">
                  <a:moveTo>
                    <a:pt x="21168" y="9758"/>
                  </a:moveTo>
                  <a:cubicBezTo>
                    <a:pt x="21168" y="9758"/>
                    <a:pt x="12959" y="-5489"/>
                    <a:pt x="3888" y="2134"/>
                  </a:cubicBezTo>
                  <a:cubicBezTo>
                    <a:pt x="3888" y="2134"/>
                    <a:pt x="1296" y="5311"/>
                    <a:pt x="0" y="6581"/>
                  </a:cubicBezTo>
                  <a:cubicBezTo>
                    <a:pt x="0" y="6581"/>
                    <a:pt x="4320" y="14840"/>
                    <a:pt x="9935" y="15475"/>
                  </a:cubicBezTo>
                  <a:cubicBezTo>
                    <a:pt x="15119" y="16111"/>
                    <a:pt x="21599" y="15475"/>
                    <a:pt x="21168" y="9758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lIns="0" tIns="0" rIns="0" bIns="0"/>
            <a:lstStyle/>
            <a:p>
              <a:endParaRPr lang="zh-CN" altLang="en-US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36" name="AutoShape 14"/>
            <p:cNvSpPr/>
            <p:nvPr/>
          </p:nvSpPr>
          <p:spPr bwMode="auto">
            <a:xfrm>
              <a:off x="1801871" y="3615382"/>
              <a:ext cx="408065" cy="372588"/>
            </a:xfrm>
            <a:custGeom>
              <a:avLst/>
              <a:gdLst>
                <a:gd name="T0" fmla="*/ 185224 w 20364"/>
                <a:gd name="T1" fmla="*/ 177136 h 21100"/>
                <a:gd name="T2" fmla="*/ 185224 w 20364"/>
                <a:gd name="T3" fmla="*/ 177136 h 21100"/>
                <a:gd name="T4" fmla="*/ 185224 w 20364"/>
                <a:gd name="T5" fmla="*/ 177136 h 21100"/>
                <a:gd name="T6" fmla="*/ 185224 w 20364"/>
                <a:gd name="T7" fmla="*/ 177136 h 211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0364" h="21100">
                  <a:moveTo>
                    <a:pt x="14751" y="83"/>
                  </a:moveTo>
                  <a:cubicBezTo>
                    <a:pt x="12117" y="83"/>
                    <a:pt x="4214" y="2418"/>
                    <a:pt x="3687" y="10591"/>
                  </a:cubicBezTo>
                  <a:cubicBezTo>
                    <a:pt x="2634" y="18181"/>
                    <a:pt x="0" y="21099"/>
                    <a:pt x="0" y="21099"/>
                  </a:cubicBezTo>
                  <a:cubicBezTo>
                    <a:pt x="0" y="21099"/>
                    <a:pt x="18439" y="19932"/>
                    <a:pt x="20019" y="11175"/>
                  </a:cubicBezTo>
                  <a:cubicBezTo>
                    <a:pt x="21599" y="1835"/>
                    <a:pt x="17385" y="-500"/>
                    <a:pt x="14751" y="83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lIns="0" tIns="0" rIns="0" bIns="0"/>
            <a:lstStyle/>
            <a:p>
              <a:endParaRPr lang="zh-CN" altLang="en-US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37" name="AutoShape 15"/>
            <p:cNvSpPr/>
            <p:nvPr/>
          </p:nvSpPr>
          <p:spPr bwMode="auto">
            <a:xfrm>
              <a:off x="2270059" y="3812943"/>
              <a:ext cx="351815" cy="396135"/>
            </a:xfrm>
            <a:custGeom>
              <a:avLst/>
              <a:gdLst>
                <a:gd name="T0" fmla="*/ 159678 w 11653"/>
                <a:gd name="T1" fmla="*/ 226667 h 19110"/>
                <a:gd name="T2" fmla="*/ 159678 w 11653"/>
                <a:gd name="T3" fmla="*/ 226667 h 19110"/>
                <a:gd name="T4" fmla="*/ 159678 w 11653"/>
                <a:gd name="T5" fmla="*/ 226667 h 19110"/>
                <a:gd name="T6" fmla="*/ 159678 w 11653"/>
                <a:gd name="T7" fmla="*/ 226667 h 1911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1653" h="19110">
                  <a:moveTo>
                    <a:pt x="8112" y="946"/>
                  </a:moveTo>
                  <a:cubicBezTo>
                    <a:pt x="3863" y="-2490"/>
                    <a:pt x="-2510" y="3400"/>
                    <a:pt x="1030" y="19110"/>
                  </a:cubicBezTo>
                  <a:cubicBezTo>
                    <a:pt x="1030" y="19110"/>
                    <a:pt x="19090" y="10273"/>
                    <a:pt x="8112" y="946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lIns="0" tIns="0" rIns="0" bIns="0"/>
            <a:lstStyle/>
            <a:p>
              <a:endParaRPr lang="zh-CN" altLang="en-US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20" name="AutoShape 16"/>
            <p:cNvSpPr/>
            <p:nvPr/>
          </p:nvSpPr>
          <p:spPr bwMode="auto">
            <a:xfrm>
              <a:off x="3832902" y="1323606"/>
              <a:ext cx="314332" cy="468241"/>
            </a:xfrm>
            <a:custGeom>
              <a:avLst/>
              <a:gdLst>
                <a:gd name="T0" fmla="*/ 142667 w 13523"/>
                <a:gd name="T1" fmla="*/ 212539 h 18670"/>
                <a:gd name="T2" fmla="*/ 142667 w 13523"/>
                <a:gd name="T3" fmla="*/ 212539 h 18670"/>
                <a:gd name="T4" fmla="*/ 142667 w 13523"/>
                <a:gd name="T5" fmla="*/ 212539 h 18670"/>
                <a:gd name="T6" fmla="*/ 142667 w 13523"/>
                <a:gd name="T7" fmla="*/ 212539 h 1867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523" h="18670">
                  <a:moveTo>
                    <a:pt x="2888" y="17932"/>
                  </a:moveTo>
                  <a:cubicBezTo>
                    <a:pt x="2888" y="17932"/>
                    <a:pt x="-7682" y="8558"/>
                    <a:pt x="11620" y="0"/>
                  </a:cubicBezTo>
                  <a:cubicBezTo>
                    <a:pt x="11620" y="0"/>
                    <a:pt x="12998" y="3260"/>
                    <a:pt x="13458" y="6928"/>
                  </a:cubicBezTo>
                  <a:cubicBezTo>
                    <a:pt x="13917" y="10596"/>
                    <a:pt x="12079" y="21599"/>
                    <a:pt x="2888" y="17932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lIns="0" tIns="0" rIns="0" bIns="0"/>
            <a:lstStyle/>
            <a:p>
              <a:endParaRPr lang="zh-CN" altLang="en-US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21" name="AutoShape 17"/>
            <p:cNvSpPr/>
            <p:nvPr/>
          </p:nvSpPr>
          <p:spPr bwMode="auto">
            <a:xfrm>
              <a:off x="3446770" y="1478381"/>
              <a:ext cx="282127" cy="443723"/>
            </a:xfrm>
            <a:custGeom>
              <a:avLst/>
              <a:gdLst>
                <a:gd name="T0" fmla="*/ 128060 w 16246"/>
                <a:gd name="T1" fmla="*/ 201400 h 20641"/>
                <a:gd name="T2" fmla="*/ 128060 w 16246"/>
                <a:gd name="T3" fmla="*/ 201400 h 20641"/>
                <a:gd name="T4" fmla="*/ 128060 w 16246"/>
                <a:gd name="T5" fmla="*/ 201400 h 20641"/>
                <a:gd name="T6" fmla="*/ 128060 w 16246"/>
                <a:gd name="T7" fmla="*/ 201400 h 2064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6246" h="20641">
                  <a:moveTo>
                    <a:pt x="14468" y="19252"/>
                  </a:moveTo>
                  <a:cubicBezTo>
                    <a:pt x="14468" y="19252"/>
                    <a:pt x="21257" y="11739"/>
                    <a:pt x="8296" y="5165"/>
                  </a:cubicBezTo>
                  <a:cubicBezTo>
                    <a:pt x="1508" y="1408"/>
                    <a:pt x="274" y="0"/>
                    <a:pt x="274" y="0"/>
                  </a:cubicBezTo>
                  <a:cubicBezTo>
                    <a:pt x="274" y="0"/>
                    <a:pt x="-343" y="6573"/>
                    <a:pt x="274" y="8921"/>
                  </a:cubicBezTo>
                  <a:cubicBezTo>
                    <a:pt x="274" y="11269"/>
                    <a:pt x="-343" y="17843"/>
                    <a:pt x="5828" y="20191"/>
                  </a:cubicBezTo>
                  <a:cubicBezTo>
                    <a:pt x="10148" y="21600"/>
                    <a:pt x="14468" y="19252"/>
                    <a:pt x="14468" y="19252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lIns="0" tIns="0" rIns="0" bIns="0"/>
            <a:lstStyle/>
            <a:p>
              <a:endParaRPr lang="zh-CN" altLang="en-US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23" name="AutoShape 18"/>
            <p:cNvSpPr/>
            <p:nvPr/>
          </p:nvSpPr>
          <p:spPr bwMode="auto">
            <a:xfrm>
              <a:off x="3951428" y="1881375"/>
              <a:ext cx="458909" cy="250942"/>
            </a:xfrm>
            <a:custGeom>
              <a:avLst/>
              <a:gdLst>
                <a:gd name="T0" fmla="*/ 208292 w 19743"/>
                <a:gd name="T1" fmla="*/ 248925 h 11814"/>
                <a:gd name="T2" fmla="*/ 208292 w 19743"/>
                <a:gd name="T3" fmla="*/ 248925 h 11814"/>
                <a:gd name="T4" fmla="*/ 208292 w 19743"/>
                <a:gd name="T5" fmla="*/ 248925 h 11814"/>
                <a:gd name="T6" fmla="*/ 208292 w 19743"/>
                <a:gd name="T7" fmla="*/ 248925 h 1181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743" h="11814">
                  <a:moveTo>
                    <a:pt x="900" y="3077"/>
                  </a:moveTo>
                  <a:cubicBezTo>
                    <a:pt x="900" y="3077"/>
                    <a:pt x="12389" y="-7002"/>
                    <a:pt x="19742" y="9318"/>
                  </a:cubicBezTo>
                  <a:cubicBezTo>
                    <a:pt x="19742" y="9318"/>
                    <a:pt x="11011" y="14598"/>
                    <a:pt x="2279" y="9798"/>
                  </a:cubicBezTo>
                  <a:cubicBezTo>
                    <a:pt x="-1857" y="7878"/>
                    <a:pt x="900" y="4038"/>
                    <a:pt x="900" y="3077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lIns="0" tIns="0" rIns="0" bIns="0"/>
            <a:lstStyle/>
            <a:p>
              <a:endParaRPr lang="zh-CN" altLang="en-US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24" name="AutoShape 19"/>
            <p:cNvSpPr/>
            <p:nvPr/>
          </p:nvSpPr>
          <p:spPr bwMode="auto">
            <a:xfrm>
              <a:off x="3727725" y="2275074"/>
              <a:ext cx="492169" cy="235760"/>
            </a:xfrm>
            <a:custGeom>
              <a:avLst/>
              <a:gdLst>
                <a:gd name="T0" fmla="*/ 223400 w 21174"/>
                <a:gd name="T1" fmla="*/ 182909 h 12449"/>
                <a:gd name="T2" fmla="*/ 223400 w 21174"/>
                <a:gd name="T3" fmla="*/ 182909 h 12449"/>
                <a:gd name="T4" fmla="*/ 223400 w 21174"/>
                <a:gd name="T5" fmla="*/ 182909 h 12449"/>
                <a:gd name="T6" fmla="*/ 223400 w 21174"/>
                <a:gd name="T7" fmla="*/ 182909 h 1244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74" h="12449">
                  <a:moveTo>
                    <a:pt x="33" y="6385"/>
                  </a:moveTo>
                  <a:cubicBezTo>
                    <a:pt x="-426" y="3685"/>
                    <a:pt x="3710" y="-4415"/>
                    <a:pt x="21173" y="3144"/>
                  </a:cubicBezTo>
                  <a:cubicBezTo>
                    <a:pt x="21173" y="3144"/>
                    <a:pt x="17037" y="6925"/>
                    <a:pt x="14739" y="8544"/>
                  </a:cubicBezTo>
                  <a:cubicBezTo>
                    <a:pt x="12442" y="10704"/>
                    <a:pt x="493" y="17184"/>
                    <a:pt x="33" y="6385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lIns="0" tIns="0" rIns="0" bIns="0"/>
            <a:lstStyle/>
            <a:p>
              <a:endParaRPr lang="zh-CN" altLang="en-US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25" name="AutoShape 20"/>
            <p:cNvSpPr/>
            <p:nvPr/>
          </p:nvSpPr>
          <p:spPr bwMode="auto">
            <a:xfrm>
              <a:off x="3749539" y="2650258"/>
              <a:ext cx="435730" cy="338375"/>
            </a:xfrm>
            <a:custGeom>
              <a:avLst/>
              <a:gdLst>
                <a:gd name="T0" fmla="*/ 197782 w 21180"/>
                <a:gd name="T1" fmla="*/ 153583 h 18889"/>
                <a:gd name="T2" fmla="*/ 197782 w 21180"/>
                <a:gd name="T3" fmla="*/ 153583 h 18889"/>
                <a:gd name="T4" fmla="*/ 197782 w 21180"/>
                <a:gd name="T5" fmla="*/ 153583 h 18889"/>
                <a:gd name="T6" fmla="*/ 197782 w 21180"/>
                <a:gd name="T7" fmla="*/ 153583 h 1888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80" h="18889">
                  <a:moveTo>
                    <a:pt x="94" y="10800"/>
                  </a:moveTo>
                  <a:cubicBezTo>
                    <a:pt x="-420" y="7957"/>
                    <a:pt x="608" y="0"/>
                    <a:pt x="17580" y="0"/>
                  </a:cubicBezTo>
                  <a:cubicBezTo>
                    <a:pt x="17580" y="0"/>
                    <a:pt x="20151" y="568"/>
                    <a:pt x="21179" y="0"/>
                  </a:cubicBezTo>
                  <a:cubicBezTo>
                    <a:pt x="21179" y="0"/>
                    <a:pt x="18094" y="13073"/>
                    <a:pt x="11922" y="17621"/>
                  </a:cubicBezTo>
                  <a:cubicBezTo>
                    <a:pt x="5751" y="21599"/>
                    <a:pt x="608" y="15347"/>
                    <a:pt x="94" y="10800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lIns="0" tIns="0" rIns="0" bIns="0"/>
            <a:lstStyle/>
            <a:p>
              <a:endParaRPr lang="zh-CN" altLang="en-US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43" name="AutoShape 21"/>
            <p:cNvSpPr/>
            <p:nvPr/>
          </p:nvSpPr>
          <p:spPr bwMode="auto">
            <a:xfrm>
              <a:off x="2834869" y="2832171"/>
              <a:ext cx="489380" cy="283079"/>
            </a:xfrm>
            <a:custGeom>
              <a:avLst/>
              <a:gdLst>
                <a:gd name="T0" fmla="*/ 222123 w 20815"/>
                <a:gd name="T1" fmla="*/ 153124 h 18748"/>
                <a:gd name="T2" fmla="*/ 222123 w 20815"/>
                <a:gd name="T3" fmla="*/ 153124 h 18748"/>
                <a:gd name="T4" fmla="*/ 222123 w 20815"/>
                <a:gd name="T5" fmla="*/ 153124 h 18748"/>
                <a:gd name="T6" fmla="*/ 222123 w 20815"/>
                <a:gd name="T7" fmla="*/ 153124 h 1874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0815" h="18748">
                  <a:moveTo>
                    <a:pt x="20699" y="10353"/>
                  </a:moveTo>
                  <a:cubicBezTo>
                    <a:pt x="20699" y="10353"/>
                    <a:pt x="19799" y="-1797"/>
                    <a:pt x="6749" y="227"/>
                  </a:cubicBezTo>
                  <a:cubicBezTo>
                    <a:pt x="6749" y="227"/>
                    <a:pt x="899" y="2252"/>
                    <a:pt x="0" y="1577"/>
                  </a:cubicBezTo>
                  <a:cubicBezTo>
                    <a:pt x="0" y="1577"/>
                    <a:pt x="4499" y="16428"/>
                    <a:pt x="10800" y="18453"/>
                  </a:cubicBezTo>
                  <a:cubicBezTo>
                    <a:pt x="17099" y="19803"/>
                    <a:pt x="21600" y="16428"/>
                    <a:pt x="20699" y="10353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lIns="0" tIns="0" rIns="0" bIns="0"/>
            <a:lstStyle/>
            <a:p>
              <a:endParaRPr lang="zh-CN" altLang="en-US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61" name="AutoShape 22"/>
            <p:cNvSpPr/>
            <p:nvPr/>
          </p:nvSpPr>
          <p:spPr bwMode="auto">
            <a:xfrm>
              <a:off x="2609801" y="2423956"/>
              <a:ext cx="444252" cy="220695"/>
            </a:xfrm>
            <a:custGeom>
              <a:avLst/>
              <a:gdLst>
                <a:gd name="T0" fmla="*/ 201640 w 20033"/>
                <a:gd name="T1" fmla="*/ 135607 h 15680"/>
                <a:gd name="T2" fmla="*/ 201640 w 20033"/>
                <a:gd name="T3" fmla="*/ 135607 h 15680"/>
                <a:gd name="T4" fmla="*/ 201640 w 20033"/>
                <a:gd name="T5" fmla="*/ 135607 h 15680"/>
                <a:gd name="T6" fmla="*/ 201640 w 20033"/>
                <a:gd name="T7" fmla="*/ 135607 h 1568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0033" h="15680">
                  <a:moveTo>
                    <a:pt x="19679" y="5146"/>
                  </a:moveTo>
                  <a:cubicBezTo>
                    <a:pt x="17760" y="826"/>
                    <a:pt x="10559" y="-2773"/>
                    <a:pt x="3359" y="2986"/>
                  </a:cubicBezTo>
                  <a:cubicBezTo>
                    <a:pt x="479" y="5866"/>
                    <a:pt x="0" y="10187"/>
                    <a:pt x="0" y="10187"/>
                  </a:cubicBezTo>
                  <a:cubicBezTo>
                    <a:pt x="0" y="10187"/>
                    <a:pt x="6239" y="12346"/>
                    <a:pt x="9119" y="14507"/>
                  </a:cubicBezTo>
                  <a:cubicBezTo>
                    <a:pt x="15360" y="18827"/>
                    <a:pt x="21600" y="10187"/>
                    <a:pt x="19679" y="5146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lIns="0" tIns="0" rIns="0" bIns="0"/>
            <a:lstStyle/>
            <a:p>
              <a:endParaRPr lang="zh-CN" altLang="en-US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63" name="AutoShape 23"/>
            <p:cNvSpPr/>
            <p:nvPr/>
          </p:nvSpPr>
          <p:spPr bwMode="auto">
            <a:xfrm>
              <a:off x="2487200" y="1732657"/>
              <a:ext cx="305991" cy="361708"/>
            </a:xfrm>
            <a:custGeom>
              <a:avLst/>
              <a:gdLst>
                <a:gd name="T0" fmla="*/ 138892 w 15070"/>
                <a:gd name="T1" fmla="*/ 164174 h 19631"/>
                <a:gd name="T2" fmla="*/ 138892 w 15070"/>
                <a:gd name="T3" fmla="*/ 164174 h 19631"/>
                <a:gd name="T4" fmla="*/ 138892 w 15070"/>
                <a:gd name="T5" fmla="*/ 164174 h 19631"/>
                <a:gd name="T6" fmla="*/ 138892 w 15070"/>
                <a:gd name="T7" fmla="*/ 164174 h 1963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5070" h="19631">
                  <a:moveTo>
                    <a:pt x="13316" y="18830"/>
                  </a:moveTo>
                  <a:cubicBezTo>
                    <a:pt x="13316" y="18830"/>
                    <a:pt x="19111" y="9415"/>
                    <a:pt x="9629" y="4984"/>
                  </a:cubicBezTo>
                  <a:cubicBezTo>
                    <a:pt x="2780" y="1661"/>
                    <a:pt x="1726" y="0"/>
                    <a:pt x="1726" y="0"/>
                  </a:cubicBezTo>
                  <a:cubicBezTo>
                    <a:pt x="1726" y="0"/>
                    <a:pt x="-2488" y="8307"/>
                    <a:pt x="2253" y="14953"/>
                  </a:cubicBezTo>
                  <a:cubicBezTo>
                    <a:pt x="6994" y="21599"/>
                    <a:pt x="11736" y="19384"/>
                    <a:pt x="13316" y="18830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lIns="0" tIns="0" rIns="0" bIns="0"/>
            <a:lstStyle/>
            <a:p>
              <a:endParaRPr lang="zh-CN" altLang="en-US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64" name="AutoShape 24"/>
            <p:cNvSpPr/>
            <p:nvPr/>
          </p:nvSpPr>
          <p:spPr bwMode="auto">
            <a:xfrm>
              <a:off x="2962508" y="1688434"/>
              <a:ext cx="324542" cy="445688"/>
            </a:xfrm>
            <a:custGeom>
              <a:avLst/>
              <a:gdLst>
                <a:gd name="T0" fmla="*/ 147313 w 15376"/>
                <a:gd name="T1" fmla="*/ 202292 h 20489"/>
                <a:gd name="T2" fmla="*/ 147313 w 15376"/>
                <a:gd name="T3" fmla="*/ 202292 h 20489"/>
                <a:gd name="T4" fmla="*/ 147313 w 15376"/>
                <a:gd name="T5" fmla="*/ 202292 h 20489"/>
                <a:gd name="T6" fmla="*/ 147313 w 15376"/>
                <a:gd name="T7" fmla="*/ 202292 h 2048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5376" h="20489">
                  <a:moveTo>
                    <a:pt x="3445" y="19252"/>
                  </a:moveTo>
                  <a:cubicBezTo>
                    <a:pt x="3445" y="19252"/>
                    <a:pt x="-3587" y="13147"/>
                    <a:pt x="2440" y="7982"/>
                  </a:cubicBezTo>
                  <a:cubicBezTo>
                    <a:pt x="8468" y="2347"/>
                    <a:pt x="11985" y="1878"/>
                    <a:pt x="11985" y="0"/>
                  </a:cubicBezTo>
                  <a:cubicBezTo>
                    <a:pt x="11985" y="0"/>
                    <a:pt x="18013" y="14086"/>
                    <a:pt x="13994" y="17843"/>
                  </a:cubicBezTo>
                  <a:cubicBezTo>
                    <a:pt x="10478" y="21599"/>
                    <a:pt x="5957" y="20660"/>
                    <a:pt x="3445" y="19252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lIns="0" tIns="0" rIns="0" bIns="0"/>
            <a:lstStyle/>
            <a:p>
              <a:endParaRPr lang="zh-CN" altLang="en-US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69" name="AutoShape 25"/>
            <p:cNvSpPr/>
            <p:nvPr/>
          </p:nvSpPr>
          <p:spPr bwMode="auto">
            <a:xfrm>
              <a:off x="4433680" y="2252262"/>
              <a:ext cx="360777" cy="446877"/>
            </a:xfrm>
            <a:custGeom>
              <a:avLst/>
              <a:gdLst>
                <a:gd name="T0" fmla="*/ 163750 w 16671"/>
                <a:gd name="T1" fmla="*/ 202832 h 20543"/>
                <a:gd name="T2" fmla="*/ 163750 w 16671"/>
                <a:gd name="T3" fmla="*/ 202832 h 20543"/>
                <a:gd name="T4" fmla="*/ 163750 w 16671"/>
                <a:gd name="T5" fmla="*/ 202832 h 20543"/>
                <a:gd name="T6" fmla="*/ 163750 w 16671"/>
                <a:gd name="T7" fmla="*/ 202832 h 2054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6671" h="20543">
                  <a:moveTo>
                    <a:pt x="982" y="17843"/>
                  </a:moveTo>
                  <a:cubicBezTo>
                    <a:pt x="982" y="17843"/>
                    <a:pt x="-2945" y="8921"/>
                    <a:pt x="4909" y="5634"/>
                  </a:cubicBezTo>
                  <a:cubicBezTo>
                    <a:pt x="13255" y="2347"/>
                    <a:pt x="15709" y="0"/>
                    <a:pt x="15709" y="0"/>
                  </a:cubicBezTo>
                  <a:cubicBezTo>
                    <a:pt x="15709" y="0"/>
                    <a:pt x="18654" y="15026"/>
                    <a:pt x="14236" y="18313"/>
                  </a:cubicBezTo>
                  <a:cubicBezTo>
                    <a:pt x="9327" y="21130"/>
                    <a:pt x="3436" y="21599"/>
                    <a:pt x="982" y="17843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lIns="0" tIns="0" rIns="0" bIns="0"/>
            <a:lstStyle/>
            <a:p>
              <a:endParaRPr lang="zh-CN" altLang="en-US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70" name="AutoShape 26"/>
            <p:cNvSpPr/>
            <p:nvPr/>
          </p:nvSpPr>
          <p:spPr bwMode="auto">
            <a:xfrm>
              <a:off x="4440905" y="1616577"/>
              <a:ext cx="272762" cy="420107"/>
            </a:xfrm>
            <a:custGeom>
              <a:avLst/>
              <a:gdLst>
                <a:gd name="T0" fmla="*/ 123809 w 19262"/>
                <a:gd name="T1" fmla="*/ 190691 h 21600"/>
                <a:gd name="T2" fmla="*/ 123809 w 19262"/>
                <a:gd name="T3" fmla="*/ 190691 h 21600"/>
                <a:gd name="T4" fmla="*/ 123809 w 19262"/>
                <a:gd name="T5" fmla="*/ 190691 h 21600"/>
                <a:gd name="T6" fmla="*/ 123809 w 19262"/>
                <a:gd name="T7" fmla="*/ 190691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262" h="21600">
                  <a:moveTo>
                    <a:pt x="9083" y="21600"/>
                  </a:moveTo>
                  <a:cubicBezTo>
                    <a:pt x="9083" y="21600"/>
                    <a:pt x="-1344" y="16331"/>
                    <a:pt x="145" y="11063"/>
                  </a:cubicBezTo>
                  <a:cubicBezTo>
                    <a:pt x="1635" y="5795"/>
                    <a:pt x="9828" y="1580"/>
                    <a:pt x="9828" y="0"/>
                  </a:cubicBezTo>
                  <a:cubicBezTo>
                    <a:pt x="9828" y="0"/>
                    <a:pt x="18021" y="6848"/>
                    <a:pt x="18766" y="10536"/>
                  </a:cubicBezTo>
                  <a:cubicBezTo>
                    <a:pt x="20256" y="13697"/>
                    <a:pt x="18766" y="21073"/>
                    <a:pt x="9083" y="21600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lIns="0" tIns="0" rIns="0" bIns="0"/>
            <a:lstStyle/>
            <a:p>
              <a:endParaRPr lang="zh-CN" altLang="en-US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71" name="AutoShape 27"/>
            <p:cNvSpPr/>
            <p:nvPr/>
          </p:nvSpPr>
          <p:spPr bwMode="auto">
            <a:xfrm>
              <a:off x="2060975" y="2407037"/>
              <a:ext cx="289488" cy="425638"/>
            </a:xfrm>
            <a:custGeom>
              <a:avLst/>
              <a:gdLst>
                <a:gd name="T0" fmla="*/ 131402 w 12174"/>
                <a:gd name="T1" fmla="*/ 193201 h 21600"/>
                <a:gd name="T2" fmla="*/ 131402 w 12174"/>
                <a:gd name="T3" fmla="*/ 193201 h 21600"/>
                <a:gd name="T4" fmla="*/ 131402 w 12174"/>
                <a:gd name="T5" fmla="*/ 193201 h 21600"/>
                <a:gd name="T6" fmla="*/ 131402 w 12174"/>
                <a:gd name="T7" fmla="*/ 193201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174" h="21600">
                  <a:moveTo>
                    <a:pt x="7422" y="21599"/>
                  </a:moveTo>
                  <a:cubicBezTo>
                    <a:pt x="7422" y="21599"/>
                    <a:pt x="-6528" y="17485"/>
                    <a:pt x="3821" y="0"/>
                  </a:cubicBezTo>
                  <a:cubicBezTo>
                    <a:pt x="3821" y="0"/>
                    <a:pt x="5622" y="3085"/>
                    <a:pt x="8772" y="5657"/>
                  </a:cubicBezTo>
                  <a:cubicBezTo>
                    <a:pt x="11921" y="8228"/>
                    <a:pt x="15071" y="21599"/>
                    <a:pt x="7422" y="21599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lIns="0" tIns="0" rIns="0" bIns="0"/>
            <a:lstStyle/>
            <a:p>
              <a:endParaRPr lang="zh-CN" altLang="en-US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72" name="AutoShape 28"/>
            <p:cNvSpPr/>
            <p:nvPr/>
          </p:nvSpPr>
          <p:spPr bwMode="auto">
            <a:xfrm>
              <a:off x="1507245" y="2495481"/>
              <a:ext cx="339394" cy="447748"/>
            </a:xfrm>
            <a:custGeom>
              <a:avLst/>
              <a:gdLst>
                <a:gd name="T0" fmla="*/ 154054 w 11872"/>
                <a:gd name="T1" fmla="*/ 203237 h 21600"/>
                <a:gd name="T2" fmla="*/ 154054 w 11872"/>
                <a:gd name="T3" fmla="*/ 203237 h 21600"/>
                <a:gd name="T4" fmla="*/ 154054 w 11872"/>
                <a:gd name="T5" fmla="*/ 203237 h 21600"/>
                <a:gd name="T6" fmla="*/ 154054 w 11872"/>
                <a:gd name="T7" fmla="*/ 203237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1872" h="21600">
                  <a:moveTo>
                    <a:pt x="5050" y="21599"/>
                  </a:moveTo>
                  <a:cubicBezTo>
                    <a:pt x="5050" y="21599"/>
                    <a:pt x="-4632" y="15218"/>
                    <a:pt x="2816" y="0"/>
                  </a:cubicBezTo>
                  <a:cubicBezTo>
                    <a:pt x="2816" y="0"/>
                    <a:pt x="4305" y="2454"/>
                    <a:pt x="5795" y="3436"/>
                  </a:cubicBezTo>
                  <a:cubicBezTo>
                    <a:pt x="10636" y="7363"/>
                    <a:pt x="16968" y="17181"/>
                    <a:pt x="5050" y="21599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lIns="0" tIns="0" rIns="0" bIns="0"/>
            <a:lstStyle/>
            <a:p>
              <a:endParaRPr lang="zh-CN" altLang="en-US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73" name="AutoShape 29"/>
            <p:cNvSpPr/>
            <p:nvPr/>
          </p:nvSpPr>
          <p:spPr bwMode="auto">
            <a:xfrm>
              <a:off x="2110832" y="1876377"/>
              <a:ext cx="281382" cy="386941"/>
            </a:xfrm>
            <a:custGeom>
              <a:avLst/>
              <a:gdLst>
                <a:gd name="T0" fmla="*/ 127722 w 11448"/>
                <a:gd name="T1" fmla="*/ 175636 h 21600"/>
                <a:gd name="T2" fmla="*/ 127722 w 11448"/>
                <a:gd name="T3" fmla="*/ 175636 h 21600"/>
                <a:gd name="T4" fmla="*/ 127722 w 11448"/>
                <a:gd name="T5" fmla="*/ 175636 h 21600"/>
                <a:gd name="T6" fmla="*/ 127722 w 11448"/>
                <a:gd name="T7" fmla="*/ 175636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1448" h="21600">
                  <a:moveTo>
                    <a:pt x="7668" y="21599"/>
                  </a:moveTo>
                  <a:cubicBezTo>
                    <a:pt x="7668" y="21599"/>
                    <a:pt x="-5291" y="21599"/>
                    <a:pt x="2485" y="0"/>
                  </a:cubicBezTo>
                  <a:cubicBezTo>
                    <a:pt x="2485" y="0"/>
                    <a:pt x="4212" y="3978"/>
                    <a:pt x="5940" y="5115"/>
                  </a:cubicBezTo>
                  <a:cubicBezTo>
                    <a:pt x="7668" y="6252"/>
                    <a:pt x="16308" y="17621"/>
                    <a:pt x="7668" y="21599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lIns="0" tIns="0" rIns="0" bIns="0"/>
            <a:lstStyle/>
            <a:p>
              <a:endParaRPr lang="zh-CN" altLang="en-US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</p:grpSp>
      <p:sp>
        <p:nvSpPr>
          <p:cNvPr id="51" name="Freeform 5">
            <a:extLst>
              <a:ext uri="{FF2B5EF4-FFF2-40B4-BE49-F238E27FC236}">
                <a16:creationId xmlns:a16="http://schemas.microsoft.com/office/drawing/2014/main" id="{EBCA7D4D-02C1-403C-99F3-18A86BA357E0}"/>
              </a:ext>
            </a:extLst>
          </p:cNvPr>
          <p:cNvSpPr/>
          <p:nvPr/>
        </p:nvSpPr>
        <p:spPr bwMode="auto">
          <a:xfrm>
            <a:off x="1315099" y="5749566"/>
            <a:ext cx="10367912" cy="137206"/>
          </a:xfrm>
          <a:custGeom>
            <a:avLst/>
            <a:gdLst>
              <a:gd name="T0" fmla="*/ 1 w 2288"/>
              <a:gd name="T1" fmla="*/ 2 h 38"/>
              <a:gd name="T2" fmla="*/ 2 w 2288"/>
              <a:gd name="T3" fmla="*/ 6 h 38"/>
              <a:gd name="T4" fmla="*/ 152 w 2288"/>
              <a:gd name="T5" fmla="*/ 19 h 38"/>
              <a:gd name="T6" fmla="*/ 199 w 2288"/>
              <a:gd name="T7" fmla="*/ 17 h 38"/>
              <a:gd name="T8" fmla="*/ 566 w 2288"/>
              <a:gd name="T9" fmla="*/ 25 h 38"/>
              <a:gd name="T10" fmla="*/ 710 w 2288"/>
              <a:gd name="T11" fmla="*/ 29 h 38"/>
              <a:gd name="T12" fmla="*/ 1040 w 2288"/>
              <a:gd name="T13" fmla="*/ 31 h 38"/>
              <a:gd name="T14" fmla="*/ 1426 w 2288"/>
              <a:gd name="T15" fmla="*/ 34 h 38"/>
              <a:gd name="T16" fmla="*/ 1706 w 2288"/>
              <a:gd name="T17" fmla="*/ 35 h 38"/>
              <a:gd name="T18" fmla="*/ 1898 w 2288"/>
              <a:gd name="T19" fmla="*/ 34 h 38"/>
              <a:gd name="T20" fmla="*/ 2020 w 2288"/>
              <a:gd name="T21" fmla="*/ 31 h 38"/>
              <a:gd name="T22" fmla="*/ 2182 w 2288"/>
              <a:gd name="T23" fmla="*/ 29 h 38"/>
              <a:gd name="T24" fmla="*/ 2210 w 2288"/>
              <a:gd name="T25" fmla="*/ 31 h 38"/>
              <a:gd name="T26" fmla="*/ 2286 w 2288"/>
              <a:gd name="T27" fmla="*/ 28 h 38"/>
              <a:gd name="T28" fmla="*/ 2287 w 2288"/>
              <a:gd name="T29" fmla="*/ 24 h 38"/>
              <a:gd name="T30" fmla="*/ 2283 w 2288"/>
              <a:gd name="T31" fmla="*/ 23 h 38"/>
              <a:gd name="T32" fmla="*/ 2210 w 2288"/>
              <a:gd name="T33" fmla="*/ 25 h 38"/>
              <a:gd name="T34" fmla="*/ 2183 w 2288"/>
              <a:gd name="T35" fmla="*/ 23 h 38"/>
              <a:gd name="T36" fmla="*/ 2020 w 2288"/>
              <a:gd name="T37" fmla="*/ 25 h 38"/>
              <a:gd name="T38" fmla="*/ 1898 w 2288"/>
              <a:gd name="T39" fmla="*/ 28 h 38"/>
              <a:gd name="T40" fmla="*/ 1706 w 2288"/>
              <a:gd name="T41" fmla="*/ 29 h 38"/>
              <a:gd name="T42" fmla="*/ 1426 w 2288"/>
              <a:gd name="T43" fmla="*/ 28 h 38"/>
              <a:gd name="T44" fmla="*/ 1040 w 2288"/>
              <a:gd name="T45" fmla="*/ 25 h 38"/>
              <a:gd name="T46" fmla="*/ 710 w 2288"/>
              <a:gd name="T47" fmla="*/ 23 h 38"/>
              <a:gd name="T48" fmla="*/ 567 w 2288"/>
              <a:gd name="T49" fmla="*/ 19 h 38"/>
              <a:gd name="T50" fmla="*/ 199 w 2288"/>
              <a:gd name="T51" fmla="*/ 11 h 38"/>
              <a:gd name="T52" fmla="*/ 152 w 2288"/>
              <a:gd name="T53" fmla="*/ 13 h 38"/>
              <a:gd name="T54" fmla="*/ 5 w 2288"/>
              <a:gd name="T55" fmla="*/ 1 h 38"/>
              <a:gd name="T56" fmla="*/ 1 w 2288"/>
              <a:gd name="T57" fmla="*/ 2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2288" h="38">
                <a:moveTo>
                  <a:pt x="1" y="2"/>
                </a:moveTo>
                <a:cubicBezTo>
                  <a:pt x="0" y="3"/>
                  <a:pt x="1" y="5"/>
                  <a:pt x="2" y="6"/>
                </a:cubicBezTo>
                <a:cubicBezTo>
                  <a:pt x="39" y="25"/>
                  <a:pt x="99" y="22"/>
                  <a:pt x="152" y="19"/>
                </a:cubicBezTo>
                <a:cubicBezTo>
                  <a:pt x="169" y="18"/>
                  <a:pt x="185" y="17"/>
                  <a:pt x="199" y="17"/>
                </a:cubicBezTo>
                <a:cubicBezTo>
                  <a:pt x="322" y="17"/>
                  <a:pt x="446" y="21"/>
                  <a:pt x="566" y="25"/>
                </a:cubicBezTo>
                <a:cubicBezTo>
                  <a:pt x="710" y="29"/>
                  <a:pt x="710" y="29"/>
                  <a:pt x="710" y="29"/>
                </a:cubicBezTo>
                <a:cubicBezTo>
                  <a:pt x="820" y="32"/>
                  <a:pt x="932" y="31"/>
                  <a:pt x="1040" y="31"/>
                </a:cubicBezTo>
                <a:cubicBezTo>
                  <a:pt x="1167" y="30"/>
                  <a:pt x="1297" y="29"/>
                  <a:pt x="1426" y="34"/>
                </a:cubicBezTo>
                <a:cubicBezTo>
                  <a:pt x="1519" y="37"/>
                  <a:pt x="1614" y="36"/>
                  <a:pt x="1706" y="35"/>
                </a:cubicBezTo>
                <a:cubicBezTo>
                  <a:pt x="1769" y="34"/>
                  <a:pt x="1834" y="34"/>
                  <a:pt x="1898" y="34"/>
                </a:cubicBezTo>
                <a:cubicBezTo>
                  <a:pt x="1939" y="35"/>
                  <a:pt x="1980" y="33"/>
                  <a:pt x="2020" y="31"/>
                </a:cubicBezTo>
                <a:cubicBezTo>
                  <a:pt x="2073" y="28"/>
                  <a:pt x="2128" y="26"/>
                  <a:pt x="2182" y="29"/>
                </a:cubicBezTo>
                <a:cubicBezTo>
                  <a:pt x="2191" y="29"/>
                  <a:pt x="2200" y="30"/>
                  <a:pt x="2210" y="31"/>
                </a:cubicBezTo>
                <a:cubicBezTo>
                  <a:pt x="2236" y="34"/>
                  <a:pt x="2266" y="38"/>
                  <a:pt x="2286" y="28"/>
                </a:cubicBezTo>
                <a:cubicBezTo>
                  <a:pt x="2287" y="28"/>
                  <a:pt x="2288" y="26"/>
                  <a:pt x="2287" y="24"/>
                </a:cubicBezTo>
                <a:cubicBezTo>
                  <a:pt x="2286" y="23"/>
                  <a:pt x="2285" y="22"/>
                  <a:pt x="2283" y="23"/>
                </a:cubicBezTo>
                <a:cubicBezTo>
                  <a:pt x="2265" y="32"/>
                  <a:pt x="2236" y="28"/>
                  <a:pt x="2210" y="25"/>
                </a:cubicBezTo>
                <a:cubicBezTo>
                  <a:pt x="2200" y="24"/>
                  <a:pt x="2191" y="23"/>
                  <a:pt x="2183" y="23"/>
                </a:cubicBezTo>
                <a:cubicBezTo>
                  <a:pt x="2128" y="20"/>
                  <a:pt x="2073" y="22"/>
                  <a:pt x="2020" y="25"/>
                </a:cubicBezTo>
                <a:cubicBezTo>
                  <a:pt x="1980" y="27"/>
                  <a:pt x="1938" y="29"/>
                  <a:pt x="1898" y="28"/>
                </a:cubicBezTo>
                <a:cubicBezTo>
                  <a:pt x="1834" y="28"/>
                  <a:pt x="1769" y="28"/>
                  <a:pt x="1706" y="29"/>
                </a:cubicBezTo>
                <a:cubicBezTo>
                  <a:pt x="1614" y="30"/>
                  <a:pt x="1519" y="32"/>
                  <a:pt x="1426" y="28"/>
                </a:cubicBezTo>
                <a:cubicBezTo>
                  <a:pt x="1297" y="23"/>
                  <a:pt x="1167" y="24"/>
                  <a:pt x="1040" y="25"/>
                </a:cubicBezTo>
                <a:cubicBezTo>
                  <a:pt x="932" y="25"/>
                  <a:pt x="820" y="26"/>
                  <a:pt x="710" y="23"/>
                </a:cubicBezTo>
                <a:cubicBezTo>
                  <a:pt x="567" y="19"/>
                  <a:pt x="567" y="19"/>
                  <a:pt x="567" y="19"/>
                </a:cubicBezTo>
                <a:cubicBezTo>
                  <a:pt x="446" y="15"/>
                  <a:pt x="322" y="11"/>
                  <a:pt x="199" y="11"/>
                </a:cubicBezTo>
                <a:cubicBezTo>
                  <a:pt x="185" y="11"/>
                  <a:pt x="169" y="12"/>
                  <a:pt x="152" y="13"/>
                </a:cubicBezTo>
                <a:cubicBezTo>
                  <a:pt x="100" y="16"/>
                  <a:pt x="40" y="19"/>
                  <a:pt x="5" y="1"/>
                </a:cubicBezTo>
                <a:cubicBezTo>
                  <a:pt x="4" y="0"/>
                  <a:pt x="2" y="0"/>
                  <a:pt x="1" y="2"/>
                </a:cubicBezTo>
                <a:close/>
              </a:path>
            </a:pathLst>
          </a:custGeom>
          <a:solidFill>
            <a:schemeClr val="bg1"/>
          </a:solidFill>
          <a:ln w="38100">
            <a:noFill/>
            <a:prstDash val="sysDash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400" b="1">
              <a:solidFill>
                <a:schemeClr val="bg2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7" name="MH_Other_1">
            <a:extLst>
              <a:ext uri="{FF2B5EF4-FFF2-40B4-BE49-F238E27FC236}">
                <a16:creationId xmlns:a16="http://schemas.microsoft.com/office/drawing/2014/main" id="{437C9048-3173-43EA-86AD-5AA092EDD3EC}"/>
              </a:ext>
            </a:extLst>
          </p:cNvPr>
          <p:cNvSpPr>
            <a:spLocks noEditPoints="1"/>
          </p:cNvSpPr>
          <p:nvPr>
            <p:custDataLst>
              <p:tags r:id="rId1"/>
            </p:custDataLst>
          </p:nvPr>
        </p:nvSpPr>
        <p:spPr bwMode="auto">
          <a:xfrm>
            <a:off x="431936" y="2554797"/>
            <a:ext cx="696973" cy="611230"/>
          </a:xfrm>
          <a:custGeom>
            <a:avLst/>
            <a:gdLst>
              <a:gd name="T0" fmla="*/ 174 w 208"/>
              <a:gd name="T1" fmla="*/ 31 h 169"/>
              <a:gd name="T2" fmla="*/ 27 w 208"/>
              <a:gd name="T3" fmla="*/ 14 h 169"/>
              <a:gd name="T4" fmla="*/ 167 w 208"/>
              <a:gd name="T5" fmla="*/ 18 h 169"/>
              <a:gd name="T6" fmla="*/ 181 w 208"/>
              <a:gd name="T7" fmla="*/ 22 h 169"/>
              <a:gd name="T8" fmla="*/ 32 w 208"/>
              <a:gd name="T9" fmla="*/ 9 h 169"/>
              <a:gd name="T10" fmla="*/ 19 w 208"/>
              <a:gd name="T11" fmla="*/ 27 h 169"/>
              <a:gd name="T12" fmla="*/ 169 w 208"/>
              <a:gd name="T13" fmla="*/ 22 h 169"/>
              <a:gd name="T14" fmla="*/ 78 w 208"/>
              <a:gd name="T15" fmla="*/ 102 h 169"/>
              <a:gd name="T16" fmla="*/ 173 w 208"/>
              <a:gd name="T17" fmla="*/ 90 h 169"/>
              <a:gd name="T18" fmla="*/ 107 w 208"/>
              <a:gd name="T19" fmla="*/ 120 h 169"/>
              <a:gd name="T20" fmla="*/ 21 w 208"/>
              <a:gd name="T21" fmla="*/ 24 h 169"/>
              <a:gd name="T22" fmla="*/ 80 w 208"/>
              <a:gd name="T23" fmla="*/ 97 h 169"/>
              <a:gd name="T24" fmla="*/ 63 w 208"/>
              <a:gd name="T25" fmla="*/ 86 h 169"/>
              <a:gd name="T26" fmla="*/ 175 w 208"/>
              <a:gd name="T27" fmla="*/ 31 h 169"/>
              <a:gd name="T28" fmla="*/ 91 w 208"/>
              <a:gd name="T29" fmla="*/ 103 h 169"/>
              <a:gd name="T30" fmla="*/ 135 w 208"/>
              <a:gd name="T31" fmla="*/ 21 h 169"/>
              <a:gd name="T32" fmla="*/ 113 w 208"/>
              <a:gd name="T33" fmla="*/ 100 h 169"/>
              <a:gd name="T34" fmla="*/ 109 w 208"/>
              <a:gd name="T35" fmla="*/ 135 h 169"/>
              <a:gd name="T36" fmla="*/ 99 w 208"/>
              <a:gd name="T37" fmla="*/ 116 h 169"/>
              <a:gd name="T38" fmla="*/ 86 w 208"/>
              <a:gd name="T39" fmla="*/ 106 h 169"/>
              <a:gd name="T40" fmla="*/ 16 w 208"/>
              <a:gd name="T41" fmla="*/ 59 h 169"/>
              <a:gd name="T42" fmla="*/ 44 w 208"/>
              <a:gd name="T43" fmla="*/ 79 h 169"/>
              <a:gd name="T44" fmla="*/ 199 w 208"/>
              <a:gd name="T45" fmla="*/ 42 h 169"/>
              <a:gd name="T46" fmla="*/ 196 w 208"/>
              <a:gd name="T47" fmla="*/ 39 h 169"/>
              <a:gd name="T48" fmla="*/ 40 w 208"/>
              <a:gd name="T49" fmla="*/ 17 h 169"/>
              <a:gd name="T50" fmla="*/ 12 w 208"/>
              <a:gd name="T51" fmla="*/ 41 h 169"/>
              <a:gd name="T52" fmla="*/ 35 w 208"/>
              <a:gd name="T53" fmla="*/ 79 h 169"/>
              <a:gd name="T54" fmla="*/ 31 w 208"/>
              <a:gd name="T55" fmla="*/ 77 h 169"/>
              <a:gd name="T56" fmla="*/ 53 w 208"/>
              <a:gd name="T57" fmla="*/ 51 h 169"/>
              <a:gd name="T58" fmla="*/ 35 w 208"/>
              <a:gd name="T59" fmla="*/ 74 h 169"/>
              <a:gd name="T60" fmla="*/ 199 w 208"/>
              <a:gd name="T61" fmla="*/ 58 h 169"/>
              <a:gd name="T62" fmla="*/ 193 w 208"/>
              <a:gd name="T63" fmla="*/ 59 h 169"/>
              <a:gd name="T64" fmla="*/ 176 w 208"/>
              <a:gd name="T65" fmla="*/ 54 h 169"/>
              <a:gd name="T66" fmla="*/ 174 w 208"/>
              <a:gd name="T67" fmla="*/ 49 h 169"/>
              <a:gd name="T68" fmla="*/ 185 w 208"/>
              <a:gd name="T69" fmla="*/ 37 h 169"/>
              <a:gd name="T70" fmla="*/ 166 w 208"/>
              <a:gd name="T71" fmla="*/ 40 h 169"/>
              <a:gd name="T72" fmla="*/ 162 w 208"/>
              <a:gd name="T73" fmla="*/ 31 h 169"/>
              <a:gd name="T74" fmla="*/ 170 w 208"/>
              <a:gd name="T75" fmla="*/ 20 h 169"/>
              <a:gd name="T76" fmla="*/ 149 w 208"/>
              <a:gd name="T77" fmla="*/ 25 h 169"/>
              <a:gd name="T78" fmla="*/ 102 w 208"/>
              <a:gd name="T79" fmla="*/ 43 h 169"/>
              <a:gd name="T80" fmla="*/ 49 w 208"/>
              <a:gd name="T81" fmla="*/ 11 h 169"/>
              <a:gd name="T82" fmla="*/ 47 w 208"/>
              <a:gd name="T83" fmla="*/ 26 h 169"/>
              <a:gd name="T84" fmla="*/ 15 w 208"/>
              <a:gd name="T85" fmla="*/ 57 h 169"/>
              <a:gd name="T86" fmla="*/ 59 w 208"/>
              <a:gd name="T87" fmla="*/ 48 h 169"/>
              <a:gd name="T88" fmla="*/ 69 w 208"/>
              <a:gd name="T89" fmla="*/ 56 h 169"/>
              <a:gd name="T90" fmla="*/ 61 w 208"/>
              <a:gd name="T91" fmla="*/ 83 h 169"/>
              <a:gd name="T92" fmla="*/ 92 w 208"/>
              <a:gd name="T93" fmla="*/ 77 h 169"/>
              <a:gd name="T94" fmla="*/ 78 w 208"/>
              <a:gd name="T95" fmla="*/ 95 h 169"/>
              <a:gd name="T96" fmla="*/ 99 w 208"/>
              <a:gd name="T97" fmla="*/ 98 h 169"/>
              <a:gd name="T98" fmla="*/ 100 w 208"/>
              <a:gd name="T99" fmla="*/ 110 h 169"/>
              <a:gd name="T100" fmla="*/ 117 w 208"/>
              <a:gd name="T101" fmla="*/ 117 h 169"/>
              <a:gd name="T102" fmla="*/ 185 w 208"/>
              <a:gd name="T103" fmla="*/ 80 h 169"/>
              <a:gd name="T104" fmla="*/ 185 w 208"/>
              <a:gd name="T105" fmla="*/ 66 h 169"/>
              <a:gd name="T106" fmla="*/ 193 w 208"/>
              <a:gd name="T107" fmla="*/ 59 h 169"/>
              <a:gd name="T108" fmla="*/ 14 w 208"/>
              <a:gd name="T109" fmla="*/ 70 h 169"/>
              <a:gd name="T110" fmla="*/ 52 w 208"/>
              <a:gd name="T111" fmla="*/ 1 h 169"/>
              <a:gd name="T112" fmla="*/ 198 w 208"/>
              <a:gd name="T113" fmla="*/ 77 h 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208" h="169">
                <a:moveTo>
                  <a:pt x="169" y="22"/>
                </a:moveTo>
                <a:cubicBezTo>
                  <a:pt x="169" y="22"/>
                  <a:pt x="168" y="22"/>
                  <a:pt x="168" y="23"/>
                </a:cubicBezTo>
                <a:cubicBezTo>
                  <a:pt x="167" y="23"/>
                  <a:pt x="167" y="23"/>
                  <a:pt x="167" y="23"/>
                </a:cubicBezTo>
                <a:cubicBezTo>
                  <a:pt x="168" y="23"/>
                  <a:pt x="168" y="23"/>
                  <a:pt x="168" y="23"/>
                </a:cubicBezTo>
                <a:cubicBezTo>
                  <a:pt x="168" y="23"/>
                  <a:pt x="169" y="23"/>
                  <a:pt x="169" y="22"/>
                </a:cubicBezTo>
                <a:close/>
                <a:moveTo>
                  <a:pt x="175" y="31"/>
                </a:moveTo>
                <a:cubicBezTo>
                  <a:pt x="174" y="31"/>
                  <a:pt x="174" y="31"/>
                  <a:pt x="174" y="31"/>
                </a:cubicBezTo>
                <a:cubicBezTo>
                  <a:pt x="174" y="31"/>
                  <a:pt x="174" y="31"/>
                  <a:pt x="174" y="31"/>
                </a:cubicBezTo>
                <a:cubicBezTo>
                  <a:pt x="174" y="31"/>
                  <a:pt x="173" y="31"/>
                  <a:pt x="173" y="32"/>
                </a:cubicBezTo>
                <a:cubicBezTo>
                  <a:pt x="173" y="32"/>
                  <a:pt x="174" y="32"/>
                  <a:pt x="174" y="31"/>
                </a:cubicBezTo>
                <a:cubicBezTo>
                  <a:pt x="174" y="31"/>
                  <a:pt x="174" y="31"/>
                  <a:pt x="174" y="31"/>
                </a:cubicBezTo>
                <a:lnTo>
                  <a:pt x="175" y="31"/>
                </a:lnTo>
                <a:close/>
                <a:moveTo>
                  <a:pt x="28" y="13"/>
                </a:moveTo>
                <a:cubicBezTo>
                  <a:pt x="27" y="13"/>
                  <a:pt x="27" y="13"/>
                  <a:pt x="27" y="14"/>
                </a:cubicBezTo>
                <a:cubicBezTo>
                  <a:pt x="26" y="14"/>
                  <a:pt x="26" y="14"/>
                  <a:pt x="26" y="15"/>
                </a:cubicBezTo>
                <a:cubicBezTo>
                  <a:pt x="27" y="14"/>
                  <a:pt x="27" y="14"/>
                  <a:pt x="27" y="14"/>
                </a:cubicBezTo>
                <a:cubicBezTo>
                  <a:pt x="27" y="14"/>
                  <a:pt x="28" y="13"/>
                  <a:pt x="28" y="13"/>
                </a:cubicBezTo>
                <a:close/>
                <a:moveTo>
                  <a:pt x="7" y="48"/>
                </a:moveTo>
                <a:cubicBezTo>
                  <a:pt x="7" y="47"/>
                  <a:pt x="7" y="46"/>
                  <a:pt x="7" y="45"/>
                </a:cubicBezTo>
                <a:cubicBezTo>
                  <a:pt x="6" y="46"/>
                  <a:pt x="7" y="47"/>
                  <a:pt x="7" y="48"/>
                </a:cubicBezTo>
                <a:cubicBezTo>
                  <a:pt x="7" y="49"/>
                  <a:pt x="8" y="49"/>
                  <a:pt x="7" y="48"/>
                </a:cubicBezTo>
                <a:close/>
                <a:moveTo>
                  <a:pt x="164" y="20"/>
                </a:moveTo>
                <a:cubicBezTo>
                  <a:pt x="166" y="19"/>
                  <a:pt x="167" y="19"/>
                  <a:pt x="168" y="18"/>
                </a:cubicBezTo>
                <a:cubicBezTo>
                  <a:pt x="168" y="18"/>
                  <a:pt x="167" y="18"/>
                  <a:pt x="167" y="18"/>
                </a:cubicBezTo>
                <a:cubicBezTo>
                  <a:pt x="166" y="18"/>
                  <a:pt x="165" y="19"/>
                  <a:pt x="164" y="20"/>
                </a:cubicBezTo>
                <a:close/>
                <a:moveTo>
                  <a:pt x="106" y="117"/>
                </a:moveTo>
                <a:cubicBezTo>
                  <a:pt x="107" y="116"/>
                  <a:pt x="108" y="116"/>
                  <a:pt x="108" y="115"/>
                </a:cubicBezTo>
                <a:cubicBezTo>
                  <a:pt x="107" y="116"/>
                  <a:pt x="106" y="116"/>
                  <a:pt x="105" y="117"/>
                </a:cubicBezTo>
                <a:cubicBezTo>
                  <a:pt x="105" y="117"/>
                  <a:pt x="106" y="118"/>
                  <a:pt x="106" y="117"/>
                </a:cubicBezTo>
                <a:close/>
                <a:moveTo>
                  <a:pt x="175" y="24"/>
                </a:moveTo>
                <a:cubicBezTo>
                  <a:pt x="178" y="24"/>
                  <a:pt x="180" y="23"/>
                  <a:pt x="182" y="23"/>
                </a:cubicBezTo>
                <a:cubicBezTo>
                  <a:pt x="182" y="23"/>
                  <a:pt x="181" y="22"/>
                  <a:pt x="181" y="22"/>
                </a:cubicBezTo>
                <a:cubicBezTo>
                  <a:pt x="179" y="22"/>
                  <a:pt x="177" y="23"/>
                  <a:pt x="175" y="24"/>
                </a:cubicBezTo>
                <a:close/>
                <a:moveTo>
                  <a:pt x="11" y="58"/>
                </a:moveTo>
                <a:cubicBezTo>
                  <a:pt x="9" y="53"/>
                  <a:pt x="9" y="53"/>
                  <a:pt x="9" y="53"/>
                </a:cubicBezTo>
                <a:cubicBezTo>
                  <a:pt x="9" y="52"/>
                  <a:pt x="8" y="51"/>
                  <a:pt x="7" y="51"/>
                </a:cubicBezTo>
                <a:cubicBezTo>
                  <a:pt x="8" y="53"/>
                  <a:pt x="9" y="56"/>
                  <a:pt x="11" y="58"/>
                </a:cubicBezTo>
                <a:close/>
                <a:moveTo>
                  <a:pt x="28" y="13"/>
                </a:moveTo>
                <a:cubicBezTo>
                  <a:pt x="30" y="12"/>
                  <a:pt x="32" y="10"/>
                  <a:pt x="34" y="8"/>
                </a:cubicBezTo>
                <a:cubicBezTo>
                  <a:pt x="33" y="8"/>
                  <a:pt x="32" y="9"/>
                  <a:pt x="32" y="9"/>
                </a:cubicBezTo>
                <a:cubicBezTo>
                  <a:pt x="32" y="10"/>
                  <a:pt x="30" y="12"/>
                  <a:pt x="28" y="11"/>
                </a:cubicBezTo>
                <a:cubicBezTo>
                  <a:pt x="29" y="12"/>
                  <a:pt x="28" y="12"/>
                  <a:pt x="28" y="13"/>
                </a:cubicBezTo>
                <a:close/>
                <a:moveTo>
                  <a:pt x="20" y="24"/>
                </a:moveTo>
                <a:cubicBezTo>
                  <a:pt x="19" y="25"/>
                  <a:pt x="17" y="27"/>
                  <a:pt x="15" y="28"/>
                </a:cubicBezTo>
                <a:cubicBezTo>
                  <a:pt x="15" y="28"/>
                  <a:pt x="15" y="29"/>
                  <a:pt x="15" y="29"/>
                </a:cubicBezTo>
                <a:cubicBezTo>
                  <a:pt x="15" y="29"/>
                  <a:pt x="15" y="29"/>
                  <a:pt x="15" y="29"/>
                </a:cubicBezTo>
                <a:cubicBezTo>
                  <a:pt x="15" y="29"/>
                  <a:pt x="15" y="29"/>
                  <a:pt x="15" y="29"/>
                </a:cubicBezTo>
                <a:cubicBezTo>
                  <a:pt x="16" y="28"/>
                  <a:pt x="18" y="27"/>
                  <a:pt x="19" y="27"/>
                </a:cubicBezTo>
                <a:cubicBezTo>
                  <a:pt x="18" y="26"/>
                  <a:pt x="18" y="26"/>
                  <a:pt x="19" y="26"/>
                </a:cubicBezTo>
                <a:cubicBezTo>
                  <a:pt x="19" y="26"/>
                  <a:pt x="20" y="26"/>
                  <a:pt x="20" y="25"/>
                </a:cubicBezTo>
                <a:cubicBezTo>
                  <a:pt x="20" y="25"/>
                  <a:pt x="20" y="24"/>
                  <a:pt x="20" y="24"/>
                </a:cubicBezTo>
                <a:close/>
                <a:moveTo>
                  <a:pt x="169" y="22"/>
                </a:moveTo>
                <a:cubicBezTo>
                  <a:pt x="171" y="22"/>
                  <a:pt x="174" y="21"/>
                  <a:pt x="176" y="20"/>
                </a:cubicBezTo>
                <a:cubicBezTo>
                  <a:pt x="175" y="20"/>
                  <a:pt x="174" y="19"/>
                  <a:pt x="174" y="19"/>
                </a:cubicBezTo>
                <a:cubicBezTo>
                  <a:pt x="170" y="22"/>
                  <a:pt x="170" y="22"/>
                  <a:pt x="170" y="22"/>
                </a:cubicBezTo>
                <a:cubicBezTo>
                  <a:pt x="169" y="22"/>
                  <a:pt x="169" y="22"/>
                  <a:pt x="169" y="22"/>
                </a:cubicBezTo>
                <a:close/>
                <a:moveTo>
                  <a:pt x="31" y="13"/>
                </a:moveTo>
                <a:cubicBezTo>
                  <a:pt x="34" y="11"/>
                  <a:pt x="37" y="9"/>
                  <a:pt x="40" y="7"/>
                </a:cubicBezTo>
                <a:cubicBezTo>
                  <a:pt x="37" y="8"/>
                  <a:pt x="34" y="11"/>
                  <a:pt x="31" y="13"/>
                </a:cubicBezTo>
                <a:close/>
                <a:moveTo>
                  <a:pt x="78" y="102"/>
                </a:moveTo>
                <a:cubicBezTo>
                  <a:pt x="79" y="102"/>
                  <a:pt x="79" y="101"/>
                  <a:pt x="79" y="101"/>
                </a:cubicBezTo>
                <a:cubicBezTo>
                  <a:pt x="75" y="99"/>
                  <a:pt x="75" y="99"/>
                  <a:pt x="75" y="99"/>
                </a:cubicBezTo>
                <a:cubicBezTo>
                  <a:pt x="74" y="100"/>
                  <a:pt x="74" y="99"/>
                  <a:pt x="73" y="100"/>
                </a:cubicBezTo>
                <a:cubicBezTo>
                  <a:pt x="74" y="101"/>
                  <a:pt x="77" y="103"/>
                  <a:pt x="78" y="102"/>
                </a:cubicBezTo>
                <a:close/>
                <a:moveTo>
                  <a:pt x="88" y="102"/>
                </a:moveTo>
                <a:cubicBezTo>
                  <a:pt x="91" y="100"/>
                  <a:pt x="95" y="98"/>
                  <a:pt x="98" y="96"/>
                </a:cubicBezTo>
                <a:cubicBezTo>
                  <a:pt x="94" y="98"/>
                  <a:pt x="91" y="99"/>
                  <a:pt x="88" y="101"/>
                </a:cubicBezTo>
                <a:cubicBezTo>
                  <a:pt x="86" y="101"/>
                  <a:pt x="88" y="102"/>
                  <a:pt x="88" y="102"/>
                </a:cubicBezTo>
                <a:close/>
                <a:moveTo>
                  <a:pt x="172" y="90"/>
                </a:moveTo>
                <a:cubicBezTo>
                  <a:pt x="174" y="90"/>
                  <a:pt x="176" y="89"/>
                  <a:pt x="178" y="88"/>
                </a:cubicBezTo>
                <a:cubicBezTo>
                  <a:pt x="180" y="87"/>
                  <a:pt x="181" y="86"/>
                  <a:pt x="182" y="84"/>
                </a:cubicBezTo>
                <a:cubicBezTo>
                  <a:pt x="179" y="86"/>
                  <a:pt x="175" y="88"/>
                  <a:pt x="173" y="90"/>
                </a:cubicBezTo>
                <a:cubicBezTo>
                  <a:pt x="172" y="90"/>
                  <a:pt x="172" y="90"/>
                  <a:pt x="172" y="90"/>
                </a:cubicBezTo>
                <a:close/>
                <a:moveTo>
                  <a:pt x="103" y="113"/>
                </a:moveTo>
                <a:cubicBezTo>
                  <a:pt x="105" y="112"/>
                  <a:pt x="108" y="110"/>
                  <a:pt x="110" y="108"/>
                </a:cubicBezTo>
                <a:cubicBezTo>
                  <a:pt x="107" y="109"/>
                  <a:pt x="104" y="111"/>
                  <a:pt x="101" y="112"/>
                </a:cubicBezTo>
                <a:cubicBezTo>
                  <a:pt x="101" y="113"/>
                  <a:pt x="102" y="113"/>
                  <a:pt x="103" y="113"/>
                </a:cubicBezTo>
                <a:close/>
                <a:moveTo>
                  <a:pt x="111" y="121"/>
                </a:moveTo>
                <a:cubicBezTo>
                  <a:pt x="112" y="120"/>
                  <a:pt x="113" y="118"/>
                  <a:pt x="115" y="117"/>
                </a:cubicBezTo>
                <a:cubicBezTo>
                  <a:pt x="112" y="117"/>
                  <a:pt x="110" y="118"/>
                  <a:pt x="107" y="120"/>
                </a:cubicBezTo>
                <a:cubicBezTo>
                  <a:pt x="108" y="121"/>
                  <a:pt x="108" y="122"/>
                  <a:pt x="110" y="123"/>
                </a:cubicBezTo>
                <a:cubicBezTo>
                  <a:pt x="110" y="123"/>
                  <a:pt x="111" y="121"/>
                  <a:pt x="111" y="121"/>
                </a:cubicBezTo>
                <a:close/>
                <a:moveTo>
                  <a:pt x="186" y="58"/>
                </a:moveTo>
                <a:cubicBezTo>
                  <a:pt x="190" y="57"/>
                  <a:pt x="195" y="56"/>
                  <a:pt x="199" y="56"/>
                </a:cubicBezTo>
                <a:cubicBezTo>
                  <a:pt x="199" y="55"/>
                  <a:pt x="200" y="53"/>
                  <a:pt x="200" y="52"/>
                </a:cubicBezTo>
                <a:cubicBezTo>
                  <a:pt x="195" y="54"/>
                  <a:pt x="191" y="56"/>
                  <a:pt x="186" y="58"/>
                </a:cubicBezTo>
                <a:close/>
                <a:moveTo>
                  <a:pt x="20" y="24"/>
                </a:moveTo>
                <a:cubicBezTo>
                  <a:pt x="21" y="24"/>
                  <a:pt x="21" y="25"/>
                  <a:pt x="21" y="24"/>
                </a:cubicBezTo>
                <a:cubicBezTo>
                  <a:pt x="21" y="24"/>
                  <a:pt x="22" y="24"/>
                  <a:pt x="22" y="23"/>
                </a:cubicBezTo>
                <a:cubicBezTo>
                  <a:pt x="30" y="18"/>
                  <a:pt x="37" y="13"/>
                  <a:pt x="44" y="7"/>
                </a:cubicBezTo>
                <a:cubicBezTo>
                  <a:pt x="44" y="6"/>
                  <a:pt x="44" y="6"/>
                  <a:pt x="44" y="6"/>
                </a:cubicBezTo>
                <a:cubicBezTo>
                  <a:pt x="36" y="12"/>
                  <a:pt x="29" y="18"/>
                  <a:pt x="22" y="23"/>
                </a:cubicBezTo>
                <a:cubicBezTo>
                  <a:pt x="21" y="23"/>
                  <a:pt x="21" y="24"/>
                  <a:pt x="20" y="24"/>
                </a:cubicBezTo>
                <a:close/>
                <a:moveTo>
                  <a:pt x="97" y="91"/>
                </a:moveTo>
                <a:cubicBezTo>
                  <a:pt x="97" y="91"/>
                  <a:pt x="97" y="91"/>
                  <a:pt x="96" y="91"/>
                </a:cubicBezTo>
                <a:cubicBezTo>
                  <a:pt x="80" y="97"/>
                  <a:pt x="80" y="97"/>
                  <a:pt x="80" y="97"/>
                </a:cubicBezTo>
                <a:cubicBezTo>
                  <a:pt x="81" y="97"/>
                  <a:pt x="82" y="99"/>
                  <a:pt x="83" y="99"/>
                </a:cubicBezTo>
                <a:lnTo>
                  <a:pt x="97" y="91"/>
                </a:lnTo>
                <a:close/>
                <a:moveTo>
                  <a:pt x="186" y="51"/>
                </a:moveTo>
                <a:cubicBezTo>
                  <a:pt x="190" y="50"/>
                  <a:pt x="195" y="49"/>
                  <a:pt x="200" y="49"/>
                </a:cubicBezTo>
                <a:cubicBezTo>
                  <a:pt x="200" y="48"/>
                  <a:pt x="200" y="46"/>
                  <a:pt x="199" y="45"/>
                </a:cubicBezTo>
                <a:cubicBezTo>
                  <a:pt x="195" y="47"/>
                  <a:pt x="190" y="49"/>
                  <a:pt x="186" y="51"/>
                </a:cubicBezTo>
                <a:close/>
                <a:moveTo>
                  <a:pt x="62" y="87"/>
                </a:moveTo>
                <a:cubicBezTo>
                  <a:pt x="63" y="87"/>
                  <a:pt x="63" y="86"/>
                  <a:pt x="63" y="86"/>
                </a:cubicBezTo>
                <a:cubicBezTo>
                  <a:pt x="68" y="83"/>
                  <a:pt x="73" y="81"/>
                  <a:pt x="78" y="78"/>
                </a:cubicBezTo>
                <a:cubicBezTo>
                  <a:pt x="72" y="80"/>
                  <a:pt x="65" y="83"/>
                  <a:pt x="59" y="85"/>
                </a:cubicBezTo>
                <a:cubicBezTo>
                  <a:pt x="60" y="86"/>
                  <a:pt x="61" y="86"/>
                  <a:pt x="62" y="87"/>
                </a:cubicBezTo>
                <a:close/>
                <a:moveTo>
                  <a:pt x="175" y="31"/>
                </a:moveTo>
                <a:cubicBezTo>
                  <a:pt x="190" y="28"/>
                  <a:pt x="190" y="28"/>
                  <a:pt x="190" y="28"/>
                </a:cubicBezTo>
                <a:cubicBezTo>
                  <a:pt x="189" y="27"/>
                  <a:pt x="187" y="25"/>
                  <a:pt x="186" y="25"/>
                </a:cubicBezTo>
                <a:cubicBezTo>
                  <a:pt x="175" y="30"/>
                  <a:pt x="175" y="30"/>
                  <a:pt x="175" y="30"/>
                </a:cubicBezTo>
                <a:cubicBezTo>
                  <a:pt x="175" y="30"/>
                  <a:pt x="175" y="31"/>
                  <a:pt x="175" y="31"/>
                </a:cubicBezTo>
                <a:close/>
                <a:moveTo>
                  <a:pt x="177" y="37"/>
                </a:moveTo>
                <a:cubicBezTo>
                  <a:pt x="194" y="32"/>
                  <a:pt x="194" y="32"/>
                  <a:pt x="194" y="32"/>
                </a:cubicBezTo>
                <a:cubicBezTo>
                  <a:pt x="194" y="32"/>
                  <a:pt x="193" y="31"/>
                  <a:pt x="192" y="30"/>
                </a:cubicBezTo>
                <a:cubicBezTo>
                  <a:pt x="192" y="29"/>
                  <a:pt x="191" y="30"/>
                  <a:pt x="191" y="31"/>
                </a:cubicBezTo>
                <a:lnTo>
                  <a:pt x="177" y="37"/>
                </a:lnTo>
                <a:close/>
                <a:moveTo>
                  <a:pt x="93" y="105"/>
                </a:moveTo>
                <a:cubicBezTo>
                  <a:pt x="98" y="102"/>
                  <a:pt x="103" y="100"/>
                  <a:pt x="107" y="97"/>
                </a:cubicBezTo>
                <a:cubicBezTo>
                  <a:pt x="102" y="99"/>
                  <a:pt x="97" y="101"/>
                  <a:pt x="91" y="103"/>
                </a:cubicBezTo>
                <a:cubicBezTo>
                  <a:pt x="91" y="104"/>
                  <a:pt x="93" y="105"/>
                  <a:pt x="93" y="105"/>
                </a:cubicBezTo>
                <a:close/>
                <a:moveTo>
                  <a:pt x="135" y="20"/>
                </a:moveTo>
                <a:cubicBezTo>
                  <a:pt x="135" y="21"/>
                  <a:pt x="135" y="21"/>
                  <a:pt x="135" y="21"/>
                </a:cubicBezTo>
                <a:cubicBezTo>
                  <a:pt x="135" y="21"/>
                  <a:pt x="134" y="21"/>
                  <a:pt x="134" y="21"/>
                </a:cubicBezTo>
                <a:cubicBezTo>
                  <a:pt x="127" y="25"/>
                  <a:pt x="119" y="32"/>
                  <a:pt x="113" y="40"/>
                </a:cubicBezTo>
                <a:cubicBezTo>
                  <a:pt x="110" y="44"/>
                  <a:pt x="110" y="44"/>
                  <a:pt x="110" y="44"/>
                </a:cubicBezTo>
                <a:cubicBezTo>
                  <a:pt x="110" y="44"/>
                  <a:pt x="110" y="45"/>
                  <a:pt x="110" y="45"/>
                </a:cubicBezTo>
                <a:cubicBezTo>
                  <a:pt x="118" y="35"/>
                  <a:pt x="126" y="26"/>
                  <a:pt x="135" y="21"/>
                </a:cubicBezTo>
                <a:lnTo>
                  <a:pt x="135" y="20"/>
                </a:lnTo>
                <a:close/>
                <a:moveTo>
                  <a:pt x="76" y="95"/>
                </a:moveTo>
                <a:cubicBezTo>
                  <a:pt x="76" y="94"/>
                  <a:pt x="76" y="94"/>
                  <a:pt x="76" y="94"/>
                </a:cubicBezTo>
                <a:cubicBezTo>
                  <a:pt x="93" y="84"/>
                  <a:pt x="93" y="84"/>
                  <a:pt x="93" y="84"/>
                </a:cubicBezTo>
                <a:cubicBezTo>
                  <a:pt x="86" y="87"/>
                  <a:pt x="79" y="90"/>
                  <a:pt x="72" y="92"/>
                </a:cubicBezTo>
                <a:lnTo>
                  <a:pt x="76" y="95"/>
                </a:lnTo>
                <a:close/>
                <a:moveTo>
                  <a:pt x="98" y="109"/>
                </a:moveTo>
                <a:cubicBezTo>
                  <a:pt x="103" y="106"/>
                  <a:pt x="108" y="103"/>
                  <a:pt x="113" y="100"/>
                </a:cubicBezTo>
                <a:cubicBezTo>
                  <a:pt x="107" y="102"/>
                  <a:pt x="101" y="104"/>
                  <a:pt x="95" y="107"/>
                </a:cubicBezTo>
                <a:cubicBezTo>
                  <a:pt x="96" y="107"/>
                  <a:pt x="98" y="109"/>
                  <a:pt x="98" y="109"/>
                </a:cubicBezTo>
                <a:close/>
                <a:moveTo>
                  <a:pt x="109" y="136"/>
                </a:moveTo>
                <a:cubicBezTo>
                  <a:pt x="109" y="136"/>
                  <a:pt x="109" y="134"/>
                  <a:pt x="109" y="134"/>
                </a:cubicBezTo>
                <a:cubicBezTo>
                  <a:pt x="108" y="128"/>
                  <a:pt x="105" y="123"/>
                  <a:pt x="101" y="118"/>
                </a:cubicBezTo>
                <a:cubicBezTo>
                  <a:pt x="98" y="119"/>
                  <a:pt x="98" y="119"/>
                  <a:pt x="98" y="119"/>
                </a:cubicBezTo>
                <a:cubicBezTo>
                  <a:pt x="98" y="120"/>
                  <a:pt x="99" y="120"/>
                  <a:pt x="99" y="120"/>
                </a:cubicBezTo>
                <a:cubicBezTo>
                  <a:pt x="103" y="125"/>
                  <a:pt x="106" y="130"/>
                  <a:pt x="109" y="135"/>
                </a:cubicBezTo>
                <a:cubicBezTo>
                  <a:pt x="109" y="136"/>
                  <a:pt x="109" y="137"/>
                  <a:pt x="109" y="136"/>
                </a:cubicBezTo>
                <a:close/>
                <a:moveTo>
                  <a:pt x="74" y="73"/>
                </a:moveTo>
                <a:cubicBezTo>
                  <a:pt x="74" y="72"/>
                  <a:pt x="73" y="72"/>
                  <a:pt x="73" y="72"/>
                </a:cubicBezTo>
                <a:cubicBezTo>
                  <a:pt x="66" y="75"/>
                  <a:pt x="59" y="79"/>
                  <a:pt x="51" y="82"/>
                </a:cubicBezTo>
                <a:cubicBezTo>
                  <a:pt x="53" y="83"/>
                  <a:pt x="55" y="84"/>
                  <a:pt x="55" y="84"/>
                </a:cubicBezTo>
                <a:lnTo>
                  <a:pt x="74" y="73"/>
                </a:lnTo>
                <a:close/>
                <a:moveTo>
                  <a:pt x="97" y="118"/>
                </a:moveTo>
                <a:cubicBezTo>
                  <a:pt x="98" y="117"/>
                  <a:pt x="99" y="117"/>
                  <a:pt x="99" y="116"/>
                </a:cubicBezTo>
                <a:cubicBezTo>
                  <a:pt x="98" y="115"/>
                  <a:pt x="97" y="114"/>
                  <a:pt x="97" y="114"/>
                </a:cubicBezTo>
                <a:cubicBezTo>
                  <a:pt x="96" y="114"/>
                  <a:pt x="95" y="115"/>
                  <a:pt x="94" y="115"/>
                </a:cubicBezTo>
                <a:cubicBezTo>
                  <a:pt x="93" y="115"/>
                  <a:pt x="93" y="114"/>
                  <a:pt x="93" y="114"/>
                </a:cubicBezTo>
                <a:cubicBezTo>
                  <a:pt x="93" y="113"/>
                  <a:pt x="94" y="112"/>
                  <a:pt x="94" y="112"/>
                </a:cubicBezTo>
                <a:cubicBezTo>
                  <a:pt x="94" y="111"/>
                  <a:pt x="92" y="111"/>
                  <a:pt x="92" y="110"/>
                </a:cubicBezTo>
                <a:cubicBezTo>
                  <a:pt x="91" y="109"/>
                  <a:pt x="90" y="110"/>
                  <a:pt x="90" y="110"/>
                </a:cubicBezTo>
                <a:cubicBezTo>
                  <a:pt x="89" y="110"/>
                  <a:pt x="89" y="108"/>
                  <a:pt x="89" y="108"/>
                </a:cubicBezTo>
                <a:cubicBezTo>
                  <a:pt x="88" y="107"/>
                  <a:pt x="87" y="106"/>
                  <a:pt x="86" y="106"/>
                </a:cubicBezTo>
                <a:cubicBezTo>
                  <a:pt x="85" y="106"/>
                  <a:pt x="84" y="106"/>
                  <a:pt x="84" y="105"/>
                </a:cubicBezTo>
                <a:cubicBezTo>
                  <a:pt x="84" y="104"/>
                  <a:pt x="82" y="103"/>
                  <a:pt x="82" y="103"/>
                </a:cubicBezTo>
                <a:cubicBezTo>
                  <a:pt x="81" y="103"/>
                  <a:pt x="80" y="104"/>
                  <a:pt x="80" y="104"/>
                </a:cubicBezTo>
                <a:cubicBezTo>
                  <a:pt x="87" y="108"/>
                  <a:pt x="92" y="113"/>
                  <a:pt x="97" y="118"/>
                </a:cubicBezTo>
                <a:cubicBezTo>
                  <a:pt x="97" y="119"/>
                  <a:pt x="97" y="118"/>
                  <a:pt x="97" y="118"/>
                </a:cubicBezTo>
                <a:close/>
                <a:moveTo>
                  <a:pt x="18" y="61"/>
                </a:moveTo>
                <a:cubicBezTo>
                  <a:pt x="26" y="55"/>
                  <a:pt x="35" y="50"/>
                  <a:pt x="43" y="43"/>
                </a:cubicBezTo>
                <a:cubicBezTo>
                  <a:pt x="34" y="48"/>
                  <a:pt x="25" y="53"/>
                  <a:pt x="16" y="59"/>
                </a:cubicBezTo>
                <a:cubicBezTo>
                  <a:pt x="16" y="60"/>
                  <a:pt x="17" y="60"/>
                  <a:pt x="18" y="61"/>
                </a:cubicBezTo>
                <a:close/>
                <a:moveTo>
                  <a:pt x="33" y="73"/>
                </a:moveTo>
                <a:cubicBezTo>
                  <a:pt x="54" y="58"/>
                  <a:pt x="54" y="58"/>
                  <a:pt x="54" y="58"/>
                </a:cubicBezTo>
                <a:cubicBezTo>
                  <a:pt x="45" y="62"/>
                  <a:pt x="37" y="66"/>
                  <a:pt x="29" y="71"/>
                </a:cubicBezTo>
                <a:cubicBezTo>
                  <a:pt x="30" y="72"/>
                  <a:pt x="32" y="74"/>
                  <a:pt x="33" y="73"/>
                </a:cubicBezTo>
                <a:close/>
                <a:moveTo>
                  <a:pt x="48" y="81"/>
                </a:moveTo>
                <a:cubicBezTo>
                  <a:pt x="68" y="68"/>
                  <a:pt x="68" y="68"/>
                  <a:pt x="68" y="68"/>
                </a:cubicBezTo>
                <a:cubicBezTo>
                  <a:pt x="60" y="72"/>
                  <a:pt x="52" y="75"/>
                  <a:pt x="44" y="79"/>
                </a:cubicBezTo>
                <a:lnTo>
                  <a:pt x="48" y="81"/>
                </a:lnTo>
                <a:close/>
                <a:moveTo>
                  <a:pt x="69" y="91"/>
                </a:moveTo>
                <a:cubicBezTo>
                  <a:pt x="76" y="86"/>
                  <a:pt x="83" y="83"/>
                  <a:pt x="89" y="79"/>
                </a:cubicBezTo>
                <a:cubicBezTo>
                  <a:pt x="82" y="81"/>
                  <a:pt x="74" y="84"/>
                  <a:pt x="67" y="87"/>
                </a:cubicBezTo>
                <a:cubicBezTo>
                  <a:pt x="67" y="88"/>
                  <a:pt x="65" y="88"/>
                  <a:pt x="65" y="89"/>
                </a:cubicBezTo>
                <a:cubicBezTo>
                  <a:pt x="66" y="89"/>
                  <a:pt x="68" y="91"/>
                  <a:pt x="69" y="91"/>
                </a:cubicBezTo>
                <a:close/>
                <a:moveTo>
                  <a:pt x="181" y="46"/>
                </a:moveTo>
                <a:cubicBezTo>
                  <a:pt x="187" y="44"/>
                  <a:pt x="193" y="43"/>
                  <a:pt x="199" y="42"/>
                </a:cubicBezTo>
                <a:cubicBezTo>
                  <a:pt x="198" y="39"/>
                  <a:pt x="197" y="37"/>
                  <a:pt x="195" y="34"/>
                </a:cubicBezTo>
                <a:cubicBezTo>
                  <a:pt x="195" y="34"/>
                  <a:pt x="194" y="35"/>
                  <a:pt x="193" y="35"/>
                </a:cubicBezTo>
                <a:cubicBezTo>
                  <a:pt x="190" y="37"/>
                  <a:pt x="188" y="38"/>
                  <a:pt x="185" y="39"/>
                </a:cubicBezTo>
                <a:cubicBezTo>
                  <a:pt x="184" y="39"/>
                  <a:pt x="184" y="39"/>
                  <a:pt x="184" y="40"/>
                </a:cubicBezTo>
                <a:cubicBezTo>
                  <a:pt x="184" y="40"/>
                  <a:pt x="184" y="40"/>
                  <a:pt x="184" y="40"/>
                </a:cubicBezTo>
                <a:cubicBezTo>
                  <a:pt x="184" y="40"/>
                  <a:pt x="184" y="40"/>
                  <a:pt x="184" y="40"/>
                </a:cubicBezTo>
                <a:cubicBezTo>
                  <a:pt x="187" y="39"/>
                  <a:pt x="190" y="38"/>
                  <a:pt x="193" y="38"/>
                </a:cubicBezTo>
                <a:cubicBezTo>
                  <a:pt x="194" y="38"/>
                  <a:pt x="197" y="38"/>
                  <a:pt x="196" y="39"/>
                </a:cubicBezTo>
                <a:cubicBezTo>
                  <a:pt x="191" y="41"/>
                  <a:pt x="186" y="44"/>
                  <a:pt x="181" y="46"/>
                </a:cubicBezTo>
                <a:close/>
                <a:moveTo>
                  <a:pt x="40" y="17"/>
                </a:moveTo>
                <a:cubicBezTo>
                  <a:pt x="40" y="17"/>
                  <a:pt x="40" y="17"/>
                  <a:pt x="40" y="17"/>
                </a:cubicBezTo>
                <a:cubicBezTo>
                  <a:pt x="34" y="20"/>
                  <a:pt x="29" y="23"/>
                  <a:pt x="24" y="26"/>
                </a:cubicBezTo>
                <a:cubicBezTo>
                  <a:pt x="21" y="28"/>
                  <a:pt x="18" y="30"/>
                  <a:pt x="15" y="33"/>
                </a:cubicBezTo>
                <a:cubicBezTo>
                  <a:pt x="15" y="33"/>
                  <a:pt x="15" y="33"/>
                  <a:pt x="14" y="33"/>
                </a:cubicBezTo>
                <a:cubicBezTo>
                  <a:pt x="13" y="34"/>
                  <a:pt x="13" y="36"/>
                  <a:pt x="12" y="38"/>
                </a:cubicBezTo>
                <a:lnTo>
                  <a:pt x="40" y="17"/>
                </a:lnTo>
                <a:close/>
                <a:moveTo>
                  <a:pt x="21" y="64"/>
                </a:moveTo>
                <a:cubicBezTo>
                  <a:pt x="48" y="45"/>
                  <a:pt x="48" y="45"/>
                  <a:pt x="48" y="45"/>
                </a:cubicBezTo>
                <a:cubicBezTo>
                  <a:pt x="38" y="50"/>
                  <a:pt x="28" y="55"/>
                  <a:pt x="19" y="63"/>
                </a:cubicBezTo>
                <a:cubicBezTo>
                  <a:pt x="19" y="63"/>
                  <a:pt x="20" y="64"/>
                  <a:pt x="20" y="65"/>
                </a:cubicBezTo>
                <a:cubicBezTo>
                  <a:pt x="21" y="65"/>
                  <a:pt x="21" y="64"/>
                  <a:pt x="21" y="64"/>
                </a:cubicBezTo>
                <a:close/>
                <a:moveTo>
                  <a:pt x="13" y="44"/>
                </a:moveTo>
                <a:cubicBezTo>
                  <a:pt x="22" y="36"/>
                  <a:pt x="32" y="29"/>
                  <a:pt x="41" y="22"/>
                </a:cubicBezTo>
                <a:cubicBezTo>
                  <a:pt x="31" y="28"/>
                  <a:pt x="21" y="34"/>
                  <a:pt x="12" y="41"/>
                </a:cubicBezTo>
                <a:cubicBezTo>
                  <a:pt x="11" y="42"/>
                  <a:pt x="12" y="43"/>
                  <a:pt x="12" y="45"/>
                </a:cubicBezTo>
                <a:cubicBezTo>
                  <a:pt x="12" y="44"/>
                  <a:pt x="12" y="44"/>
                  <a:pt x="13" y="44"/>
                </a:cubicBezTo>
                <a:close/>
                <a:moveTo>
                  <a:pt x="14" y="51"/>
                </a:moveTo>
                <a:cubicBezTo>
                  <a:pt x="23" y="43"/>
                  <a:pt x="32" y="37"/>
                  <a:pt x="41" y="30"/>
                </a:cubicBezTo>
                <a:cubicBezTo>
                  <a:pt x="37" y="31"/>
                  <a:pt x="34" y="33"/>
                  <a:pt x="31" y="35"/>
                </a:cubicBezTo>
                <a:cubicBezTo>
                  <a:pt x="25" y="39"/>
                  <a:pt x="18" y="43"/>
                  <a:pt x="12" y="48"/>
                </a:cubicBezTo>
                <a:cubicBezTo>
                  <a:pt x="12" y="49"/>
                  <a:pt x="12" y="52"/>
                  <a:pt x="14" y="51"/>
                </a:cubicBezTo>
                <a:close/>
                <a:moveTo>
                  <a:pt x="35" y="79"/>
                </a:moveTo>
                <a:cubicBezTo>
                  <a:pt x="35" y="79"/>
                  <a:pt x="35" y="80"/>
                  <a:pt x="35" y="80"/>
                </a:cubicBezTo>
                <a:cubicBezTo>
                  <a:pt x="47" y="86"/>
                  <a:pt x="59" y="93"/>
                  <a:pt x="71" y="99"/>
                </a:cubicBezTo>
                <a:cubicBezTo>
                  <a:pt x="72" y="97"/>
                  <a:pt x="72" y="97"/>
                  <a:pt x="72" y="97"/>
                </a:cubicBezTo>
                <a:cubicBezTo>
                  <a:pt x="71" y="97"/>
                  <a:pt x="69" y="96"/>
                  <a:pt x="69" y="96"/>
                </a:cubicBezTo>
                <a:cubicBezTo>
                  <a:pt x="67" y="95"/>
                  <a:pt x="66" y="95"/>
                  <a:pt x="65" y="95"/>
                </a:cubicBezTo>
                <a:cubicBezTo>
                  <a:pt x="65" y="95"/>
                  <a:pt x="65" y="94"/>
                  <a:pt x="65" y="93"/>
                </a:cubicBezTo>
                <a:cubicBezTo>
                  <a:pt x="64" y="93"/>
                  <a:pt x="63" y="92"/>
                  <a:pt x="62" y="92"/>
                </a:cubicBezTo>
                <a:cubicBezTo>
                  <a:pt x="52" y="86"/>
                  <a:pt x="42" y="83"/>
                  <a:pt x="31" y="77"/>
                </a:cubicBezTo>
                <a:cubicBezTo>
                  <a:pt x="34" y="79"/>
                  <a:pt x="34" y="79"/>
                  <a:pt x="34" y="79"/>
                </a:cubicBezTo>
                <a:cubicBezTo>
                  <a:pt x="34" y="80"/>
                  <a:pt x="34" y="79"/>
                  <a:pt x="35" y="79"/>
                </a:cubicBezTo>
                <a:close/>
                <a:moveTo>
                  <a:pt x="15" y="55"/>
                </a:moveTo>
                <a:cubicBezTo>
                  <a:pt x="24" y="48"/>
                  <a:pt x="33" y="42"/>
                  <a:pt x="42" y="35"/>
                </a:cubicBezTo>
                <a:cubicBezTo>
                  <a:pt x="32" y="40"/>
                  <a:pt x="22" y="45"/>
                  <a:pt x="13" y="54"/>
                </a:cubicBezTo>
                <a:cubicBezTo>
                  <a:pt x="14" y="54"/>
                  <a:pt x="14" y="55"/>
                  <a:pt x="15" y="55"/>
                </a:cubicBezTo>
                <a:close/>
                <a:moveTo>
                  <a:pt x="27" y="70"/>
                </a:moveTo>
                <a:cubicBezTo>
                  <a:pt x="36" y="63"/>
                  <a:pt x="45" y="58"/>
                  <a:pt x="53" y="51"/>
                </a:cubicBezTo>
                <a:cubicBezTo>
                  <a:pt x="43" y="56"/>
                  <a:pt x="33" y="61"/>
                  <a:pt x="23" y="67"/>
                </a:cubicBezTo>
                <a:cubicBezTo>
                  <a:pt x="24" y="68"/>
                  <a:pt x="25" y="68"/>
                  <a:pt x="26" y="69"/>
                </a:cubicBezTo>
                <a:cubicBezTo>
                  <a:pt x="27" y="70"/>
                  <a:pt x="27" y="70"/>
                  <a:pt x="27" y="70"/>
                </a:cubicBezTo>
                <a:close/>
                <a:moveTo>
                  <a:pt x="41" y="77"/>
                </a:moveTo>
                <a:cubicBezTo>
                  <a:pt x="41" y="77"/>
                  <a:pt x="41" y="77"/>
                  <a:pt x="42" y="77"/>
                </a:cubicBezTo>
                <a:cubicBezTo>
                  <a:pt x="50" y="70"/>
                  <a:pt x="58" y="65"/>
                  <a:pt x="66" y="59"/>
                </a:cubicBezTo>
                <a:cubicBezTo>
                  <a:pt x="65" y="59"/>
                  <a:pt x="65" y="59"/>
                  <a:pt x="64" y="59"/>
                </a:cubicBezTo>
                <a:cubicBezTo>
                  <a:pt x="54" y="64"/>
                  <a:pt x="45" y="69"/>
                  <a:pt x="35" y="74"/>
                </a:cubicBezTo>
                <a:cubicBezTo>
                  <a:pt x="37" y="76"/>
                  <a:pt x="39" y="77"/>
                  <a:pt x="41" y="77"/>
                </a:cubicBezTo>
                <a:close/>
                <a:moveTo>
                  <a:pt x="178" y="71"/>
                </a:moveTo>
                <a:cubicBezTo>
                  <a:pt x="179" y="71"/>
                  <a:pt x="180" y="71"/>
                  <a:pt x="180" y="71"/>
                </a:cubicBezTo>
                <a:cubicBezTo>
                  <a:pt x="184" y="69"/>
                  <a:pt x="189" y="68"/>
                  <a:pt x="193" y="68"/>
                </a:cubicBezTo>
                <a:cubicBezTo>
                  <a:pt x="193" y="69"/>
                  <a:pt x="192" y="70"/>
                  <a:pt x="192" y="70"/>
                </a:cubicBezTo>
                <a:cubicBezTo>
                  <a:pt x="185" y="74"/>
                  <a:pt x="178" y="77"/>
                  <a:pt x="170" y="81"/>
                </a:cubicBezTo>
                <a:cubicBezTo>
                  <a:pt x="187" y="78"/>
                  <a:pt x="187" y="78"/>
                  <a:pt x="187" y="78"/>
                </a:cubicBezTo>
                <a:cubicBezTo>
                  <a:pt x="192" y="72"/>
                  <a:pt x="196" y="65"/>
                  <a:pt x="199" y="58"/>
                </a:cubicBezTo>
                <a:cubicBezTo>
                  <a:pt x="193" y="61"/>
                  <a:pt x="187" y="63"/>
                  <a:pt x="182" y="65"/>
                </a:cubicBezTo>
                <a:cubicBezTo>
                  <a:pt x="181" y="65"/>
                  <a:pt x="181" y="65"/>
                  <a:pt x="181" y="65"/>
                </a:cubicBezTo>
                <a:cubicBezTo>
                  <a:pt x="182" y="65"/>
                  <a:pt x="182" y="65"/>
                  <a:pt x="182" y="65"/>
                </a:cubicBezTo>
                <a:cubicBezTo>
                  <a:pt x="191" y="63"/>
                  <a:pt x="191" y="63"/>
                  <a:pt x="191" y="63"/>
                </a:cubicBezTo>
                <a:cubicBezTo>
                  <a:pt x="193" y="63"/>
                  <a:pt x="195" y="62"/>
                  <a:pt x="196" y="62"/>
                </a:cubicBezTo>
                <a:cubicBezTo>
                  <a:pt x="196" y="63"/>
                  <a:pt x="196" y="64"/>
                  <a:pt x="195" y="64"/>
                </a:cubicBezTo>
                <a:cubicBezTo>
                  <a:pt x="189" y="67"/>
                  <a:pt x="184" y="69"/>
                  <a:pt x="178" y="71"/>
                </a:cubicBezTo>
                <a:close/>
                <a:moveTo>
                  <a:pt x="193" y="59"/>
                </a:moveTo>
                <a:cubicBezTo>
                  <a:pt x="193" y="58"/>
                  <a:pt x="193" y="58"/>
                  <a:pt x="193" y="58"/>
                </a:cubicBezTo>
                <a:cubicBezTo>
                  <a:pt x="187" y="59"/>
                  <a:pt x="181" y="61"/>
                  <a:pt x="176" y="63"/>
                </a:cubicBezTo>
                <a:cubicBezTo>
                  <a:pt x="175" y="63"/>
                  <a:pt x="175" y="63"/>
                  <a:pt x="174" y="62"/>
                </a:cubicBezTo>
                <a:cubicBezTo>
                  <a:pt x="174" y="62"/>
                  <a:pt x="174" y="61"/>
                  <a:pt x="174" y="61"/>
                </a:cubicBezTo>
                <a:cubicBezTo>
                  <a:pt x="182" y="57"/>
                  <a:pt x="190" y="54"/>
                  <a:pt x="198" y="51"/>
                </a:cubicBezTo>
                <a:cubicBezTo>
                  <a:pt x="198" y="51"/>
                  <a:pt x="200" y="50"/>
                  <a:pt x="198" y="51"/>
                </a:cubicBezTo>
                <a:cubicBezTo>
                  <a:pt x="191" y="52"/>
                  <a:pt x="185" y="53"/>
                  <a:pt x="178" y="55"/>
                </a:cubicBezTo>
                <a:cubicBezTo>
                  <a:pt x="178" y="55"/>
                  <a:pt x="176" y="55"/>
                  <a:pt x="176" y="54"/>
                </a:cubicBezTo>
                <a:cubicBezTo>
                  <a:pt x="176" y="53"/>
                  <a:pt x="177" y="53"/>
                  <a:pt x="177" y="52"/>
                </a:cubicBezTo>
                <a:cubicBezTo>
                  <a:pt x="183" y="50"/>
                  <a:pt x="189" y="47"/>
                  <a:pt x="195" y="45"/>
                </a:cubicBezTo>
                <a:cubicBezTo>
                  <a:pt x="196" y="45"/>
                  <a:pt x="196" y="45"/>
                  <a:pt x="196" y="45"/>
                </a:cubicBezTo>
                <a:cubicBezTo>
                  <a:pt x="197" y="44"/>
                  <a:pt x="197" y="44"/>
                  <a:pt x="197" y="44"/>
                </a:cubicBezTo>
                <a:cubicBezTo>
                  <a:pt x="196" y="45"/>
                  <a:pt x="196" y="45"/>
                  <a:pt x="196" y="45"/>
                </a:cubicBezTo>
                <a:cubicBezTo>
                  <a:pt x="196" y="45"/>
                  <a:pt x="195" y="45"/>
                  <a:pt x="195" y="45"/>
                </a:cubicBezTo>
                <a:cubicBezTo>
                  <a:pt x="195" y="45"/>
                  <a:pt x="195" y="45"/>
                  <a:pt x="195" y="45"/>
                </a:cubicBezTo>
                <a:cubicBezTo>
                  <a:pt x="188" y="46"/>
                  <a:pt x="181" y="48"/>
                  <a:pt x="174" y="49"/>
                </a:cubicBezTo>
                <a:cubicBezTo>
                  <a:pt x="172" y="50"/>
                  <a:pt x="170" y="51"/>
                  <a:pt x="168" y="51"/>
                </a:cubicBezTo>
                <a:cubicBezTo>
                  <a:pt x="168" y="50"/>
                  <a:pt x="168" y="49"/>
                  <a:pt x="168" y="49"/>
                </a:cubicBezTo>
                <a:cubicBezTo>
                  <a:pt x="175" y="46"/>
                  <a:pt x="182" y="43"/>
                  <a:pt x="189" y="41"/>
                </a:cubicBezTo>
                <a:cubicBezTo>
                  <a:pt x="186" y="41"/>
                  <a:pt x="184" y="41"/>
                  <a:pt x="182" y="42"/>
                </a:cubicBezTo>
                <a:cubicBezTo>
                  <a:pt x="177" y="43"/>
                  <a:pt x="172" y="44"/>
                  <a:pt x="168" y="46"/>
                </a:cubicBezTo>
                <a:cubicBezTo>
                  <a:pt x="168" y="47"/>
                  <a:pt x="167" y="45"/>
                  <a:pt x="167" y="45"/>
                </a:cubicBezTo>
                <a:cubicBezTo>
                  <a:pt x="173" y="42"/>
                  <a:pt x="179" y="40"/>
                  <a:pt x="184" y="37"/>
                </a:cubicBezTo>
                <a:cubicBezTo>
                  <a:pt x="185" y="37"/>
                  <a:pt x="185" y="37"/>
                  <a:pt x="185" y="37"/>
                </a:cubicBezTo>
                <a:cubicBezTo>
                  <a:pt x="185" y="37"/>
                  <a:pt x="185" y="37"/>
                  <a:pt x="185" y="37"/>
                </a:cubicBezTo>
                <a:cubicBezTo>
                  <a:pt x="186" y="36"/>
                  <a:pt x="186" y="36"/>
                  <a:pt x="186" y="36"/>
                </a:cubicBezTo>
                <a:cubicBezTo>
                  <a:pt x="185" y="37"/>
                  <a:pt x="185" y="37"/>
                  <a:pt x="185" y="37"/>
                </a:cubicBezTo>
                <a:cubicBezTo>
                  <a:pt x="185" y="37"/>
                  <a:pt x="185" y="37"/>
                  <a:pt x="185" y="37"/>
                </a:cubicBezTo>
                <a:cubicBezTo>
                  <a:pt x="184" y="37"/>
                  <a:pt x="184" y="37"/>
                  <a:pt x="184" y="37"/>
                </a:cubicBezTo>
                <a:cubicBezTo>
                  <a:pt x="184" y="37"/>
                  <a:pt x="184" y="37"/>
                  <a:pt x="184" y="37"/>
                </a:cubicBezTo>
                <a:cubicBezTo>
                  <a:pt x="178" y="39"/>
                  <a:pt x="172" y="40"/>
                  <a:pt x="167" y="42"/>
                </a:cubicBezTo>
                <a:cubicBezTo>
                  <a:pt x="166" y="42"/>
                  <a:pt x="166" y="40"/>
                  <a:pt x="166" y="40"/>
                </a:cubicBezTo>
                <a:cubicBezTo>
                  <a:pt x="174" y="36"/>
                  <a:pt x="181" y="33"/>
                  <a:pt x="188" y="30"/>
                </a:cubicBezTo>
                <a:cubicBezTo>
                  <a:pt x="188" y="30"/>
                  <a:pt x="189" y="30"/>
                  <a:pt x="188" y="30"/>
                </a:cubicBezTo>
                <a:cubicBezTo>
                  <a:pt x="180" y="31"/>
                  <a:pt x="172" y="33"/>
                  <a:pt x="164" y="37"/>
                </a:cubicBezTo>
                <a:cubicBezTo>
                  <a:pt x="164" y="37"/>
                  <a:pt x="163" y="37"/>
                  <a:pt x="162" y="36"/>
                </a:cubicBezTo>
                <a:cubicBezTo>
                  <a:pt x="162" y="36"/>
                  <a:pt x="163" y="35"/>
                  <a:pt x="164" y="34"/>
                </a:cubicBezTo>
                <a:cubicBezTo>
                  <a:pt x="170" y="31"/>
                  <a:pt x="177" y="28"/>
                  <a:pt x="184" y="24"/>
                </a:cubicBezTo>
                <a:cubicBezTo>
                  <a:pt x="185" y="24"/>
                  <a:pt x="184" y="24"/>
                  <a:pt x="184" y="24"/>
                </a:cubicBezTo>
                <a:cubicBezTo>
                  <a:pt x="176" y="26"/>
                  <a:pt x="169" y="27"/>
                  <a:pt x="162" y="31"/>
                </a:cubicBezTo>
                <a:cubicBezTo>
                  <a:pt x="161" y="31"/>
                  <a:pt x="162" y="29"/>
                  <a:pt x="163" y="29"/>
                </a:cubicBezTo>
                <a:cubicBezTo>
                  <a:pt x="167" y="26"/>
                  <a:pt x="171" y="25"/>
                  <a:pt x="175" y="23"/>
                </a:cubicBezTo>
                <a:cubicBezTo>
                  <a:pt x="175" y="22"/>
                  <a:pt x="175" y="22"/>
                  <a:pt x="175" y="22"/>
                </a:cubicBezTo>
                <a:cubicBezTo>
                  <a:pt x="175" y="23"/>
                  <a:pt x="175" y="23"/>
                  <a:pt x="175" y="23"/>
                </a:cubicBezTo>
                <a:cubicBezTo>
                  <a:pt x="175" y="22"/>
                  <a:pt x="175" y="22"/>
                  <a:pt x="175" y="22"/>
                </a:cubicBezTo>
                <a:cubicBezTo>
                  <a:pt x="168" y="24"/>
                  <a:pt x="162" y="26"/>
                  <a:pt x="156" y="29"/>
                </a:cubicBezTo>
                <a:cubicBezTo>
                  <a:pt x="156" y="29"/>
                  <a:pt x="155" y="28"/>
                  <a:pt x="155" y="28"/>
                </a:cubicBezTo>
                <a:cubicBezTo>
                  <a:pt x="160" y="25"/>
                  <a:pt x="165" y="22"/>
                  <a:pt x="170" y="20"/>
                </a:cubicBezTo>
                <a:cubicBezTo>
                  <a:pt x="170" y="19"/>
                  <a:pt x="170" y="19"/>
                  <a:pt x="170" y="19"/>
                </a:cubicBezTo>
                <a:cubicBezTo>
                  <a:pt x="164" y="22"/>
                  <a:pt x="159" y="23"/>
                  <a:pt x="154" y="26"/>
                </a:cubicBezTo>
                <a:cubicBezTo>
                  <a:pt x="154" y="26"/>
                  <a:pt x="153" y="26"/>
                  <a:pt x="152" y="26"/>
                </a:cubicBezTo>
                <a:cubicBezTo>
                  <a:pt x="152" y="25"/>
                  <a:pt x="152" y="25"/>
                  <a:pt x="153" y="24"/>
                </a:cubicBezTo>
                <a:cubicBezTo>
                  <a:pt x="156" y="22"/>
                  <a:pt x="160" y="20"/>
                  <a:pt x="164" y="17"/>
                </a:cubicBezTo>
                <a:cubicBezTo>
                  <a:pt x="159" y="17"/>
                  <a:pt x="155" y="20"/>
                  <a:pt x="152" y="23"/>
                </a:cubicBezTo>
                <a:cubicBezTo>
                  <a:pt x="152" y="23"/>
                  <a:pt x="153" y="22"/>
                  <a:pt x="152" y="23"/>
                </a:cubicBezTo>
                <a:cubicBezTo>
                  <a:pt x="151" y="24"/>
                  <a:pt x="150" y="25"/>
                  <a:pt x="149" y="25"/>
                </a:cubicBezTo>
                <a:cubicBezTo>
                  <a:pt x="148" y="25"/>
                  <a:pt x="148" y="24"/>
                  <a:pt x="148" y="23"/>
                </a:cubicBezTo>
                <a:cubicBezTo>
                  <a:pt x="150" y="21"/>
                  <a:pt x="154" y="20"/>
                  <a:pt x="157" y="18"/>
                </a:cubicBezTo>
                <a:cubicBezTo>
                  <a:pt x="155" y="18"/>
                  <a:pt x="154" y="18"/>
                  <a:pt x="154" y="18"/>
                </a:cubicBezTo>
                <a:cubicBezTo>
                  <a:pt x="139" y="21"/>
                  <a:pt x="126" y="31"/>
                  <a:pt x="114" y="48"/>
                </a:cubicBezTo>
                <a:cubicBezTo>
                  <a:pt x="115" y="51"/>
                  <a:pt x="112" y="51"/>
                  <a:pt x="111" y="51"/>
                </a:cubicBezTo>
                <a:cubicBezTo>
                  <a:pt x="110" y="51"/>
                  <a:pt x="109" y="51"/>
                  <a:pt x="108" y="51"/>
                </a:cubicBezTo>
                <a:cubicBezTo>
                  <a:pt x="108" y="49"/>
                  <a:pt x="105" y="48"/>
                  <a:pt x="104" y="48"/>
                </a:cubicBezTo>
                <a:cubicBezTo>
                  <a:pt x="103" y="46"/>
                  <a:pt x="103" y="44"/>
                  <a:pt x="102" y="43"/>
                </a:cubicBezTo>
                <a:cubicBezTo>
                  <a:pt x="99" y="37"/>
                  <a:pt x="94" y="32"/>
                  <a:pt x="89" y="27"/>
                </a:cubicBezTo>
                <a:cubicBezTo>
                  <a:pt x="77" y="18"/>
                  <a:pt x="60" y="10"/>
                  <a:pt x="47" y="6"/>
                </a:cubicBezTo>
                <a:cubicBezTo>
                  <a:pt x="41" y="12"/>
                  <a:pt x="35" y="16"/>
                  <a:pt x="28" y="21"/>
                </a:cubicBezTo>
                <a:cubicBezTo>
                  <a:pt x="28" y="22"/>
                  <a:pt x="28" y="22"/>
                  <a:pt x="28" y="22"/>
                </a:cubicBezTo>
                <a:cubicBezTo>
                  <a:pt x="28" y="21"/>
                  <a:pt x="28" y="21"/>
                  <a:pt x="28" y="21"/>
                </a:cubicBezTo>
                <a:cubicBezTo>
                  <a:pt x="28" y="21"/>
                  <a:pt x="29" y="21"/>
                  <a:pt x="29" y="21"/>
                </a:cubicBezTo>
                <a:cubicBezTo>
                  <a:pt x="35" y="17"/>
                  <a:pt x="42" y="14"/>
                  <a:pt x="49" y="10"/>
                </a:cubicBezTo>
                <a:cubicBezTo>
                  <a:pt x="49" y="10"/>
                  <a:pt x="50" y="11"/>
                  <a:pt x="49" y="11"/>
                </a:cubicBezTo>
                <a:cubicBezTo>
                  <a:pt x="42" y="17"/>
                  <a:pt x="34" y="23"/>
                  <a:pt x="27" y="29"/>
                </a:cubicBezTo>
                <a:cubicBezTo>
                  <a:pt x="27" y="29"/>
                  <a:pt x="27" y="29"/>
                  <a:pt x="27" y="29"/>
                </a:cubicBezTo>
                <a:cubicBezTo>
                  <a:pt x="27" y="29"/>
                  <a:pt x="27" y="29"/>
                  <a:pt x="27" y="29"/>
                </a:cubicBezTo>
                <a:cubicBezTo>
                  <a:pt x="34" y="24"/>
                  <a:pt x="42" y="20"/>
                  <a:pt x="49" y="16"/>
                </a:cubicBezTo>
                <a:cubicBezTo>
                  <a:pt x="50" y="16"/>
                  <a:pt x="50" y="17"/>
                  <a:pt x="50" y="18"/>
                </a:cubicBezTo>
                <a:cubicBezTo>
                  <a:pt x="20" y="40"/>
                  <a:pt x="20" y="40"/>
                  <a:pt x="20" y="40"/>
                </a:cubicBezTo>
                <a:cubicBezTo>
                  <a:pt x="29" y="34"/>
                  <a:pt x="38" y="29"/>
                  <a:pt x="46" y="25"/>
                </a:cubicBezTo>
                <a:cubicBezTo>
                  <a:pt x="47" y="24"/>
                  <a:pt x="48" y="26"/>
                  <a:pt x="47" y="26"/>
                </a:cubicBezTo>
                <a:cubicBezTo>
                  <a:pt x="44" y="30"/>
                  <a:pt x="40" y="32"/>
                  <a:pt x="37" y="35"/>
                </a:cubicBezTo>
                <a:cubicBezTo>
                  <a:pt x="36" y="36"/>
                  <a:pt x="36" y="36"/>
                  <a:pt x="36" y="36"/>
                </a:cubicBezTo>
                <a:cubicBezTo>
                  <a:pt x="37" y="35"/>
                  <a:pt x="37" y="35"/>
                  <a:pt x="37" y="35"/>
                </a:cubicBezTo>
                <a:cubicBezTo>
                  <a:pt x="40" y="34"/>
                  <a:pt x="43" y="32"/>
                  <a:pt x="45" y="31"/>
                </a:cubicBezTo>
                <a:cubicBezTo>
                  <a:pt x="46" y="31"/>
                  <a:pt x="47" y="32"/>
                  <a:pt x="46" y="32"/>
                </a:cubicBezTo>
                <a:cubicBezTo>
                  <a:pt x="44" y="35"/>
                  <a:pt x="42" y="37"/>
                  <a:pt x="39" y="39"/>
                </a:cubicBezTo>
                <a:cubicBezTo>
                  <a:pt x="39" y="39"/>
                  <a:pt x="38" y="40"/>
                  <a:pt x="38" y="40"/>
                </a:cubicBezTo>
                <a:cubicBezTo>
                  <a:pt x="30" y="46"/>
                  <a:pt x="23" y="51"/>
                  <a:pt x="15" y="57"/>
                </a:cubicBezTo>
                <a:cubicBezTo>
                  <a:pt x="26" y="51"/>
                  <a:pt x="37" y="44"/>
                  <a:pt x="48" y="39"/>
                </a:cubicBezTo>
                <a:cubicBezTo>
                  <a:pt x="49" y="39"/>
                  <a:pt x="49" y="40"/>
                  <a:pt x="49" y="40"/>
                </a:cubicBezTo>
                <a:cubicBezTo>
                  <a:pt x="48" y="42"/>
                  <a:pt x="47" y="43"/>
                  <a:pt x="46" y="44"/>
                </a:cubicBezTo>
                <a:cubicBezTo>
                  <a:pt x="48" y="42"/>
                  <a:pt x="51" y="41"/>
                  <a:pt x="53" y="40"/>
                </a:cubicBezTo>
                <a:cubicBezTo>
                  <a:pt x="54" y="42"/>
                  <a:pt x="52" y="43"/>
                  <a:pt x="52" y="43"/>
                </a:cubicBezTo>
                <a:cubicBezTo>
                  <a:pt x="22" y="66"/>
                  <a:pt x="22" y="66"/>
                  <a:pt x="22" y="66"/>
                </a:cubicBezTo>
                <a:cubicBezTo>
                  <a:pt x="34" y="59"/>
                  <a:pt x="46" y="52"/>
                  <a:pt x="58" y="47"/>
                </a:cubicBezTo>
                <a:cubicBezTo>
                  <a:pt x="58" y="47"/>
                  <a:pt x="59" y="48"/>
                  <a:pt x="59" y="48"/>
                </a:cubicBezTo>
                <a:cubicBezTo>
                  <a:pt x="54" y="53"/>
                  <a:pt x="48" y="57"/>
                  <a:pt x="43" y="61"/>
                </a:cubicBezTo>
                <a:cubicBezTo>
                  <a:pt x="54" y="56"/>
                  <a:pt x="54" y="56"/>
                  <a:pt x="54" y="56"/>
                </a:cubicBezTo>
                <a:cubicBezTo>
                  <a:pt x="56" y="54"/>
                  <a:pt x="58" y="53"/>
                  <a:pt x="61" y="53"/>
                </a:cubicBezTo>
                <a:cubicBezTo>
                  <a:pt x="61" y="54"/>
                  <a:pt x="60" y="55"/>
                  <a:pt x="60" y="55"/>
                </a:cubicBezTo>
                <a:cubicBezTo>
                  <a:pt x="54" y="59"/>
                  <a:pt x="49" y="64"/>
                  <a:pt x="43" y="68"/>
                </a:cubicBezTo>
                <a:cubicBezTo>
                  <a:pt x="43" y="67"/>
                  <a:pt x="43" y="68"/>
                  <a:pt x="43" y="68"/>
                </a:cubicBezTo>
                <a:cubicBezTo>
                  <a:pt x="43" y="68"/>
                  <a:pt x="43" y="68"/>
                  <a:pt x="43" y="68"/>
                </a:cubicBezTo>
                <a:cubicBezTo>
                  <a:pt x="52" y="63"/>
                  <a:pt x="60" y="59"/>
                  <a:pt x="69" y="56"/>
                </a:cubicBezTo>
                <a:cubicBezTo>
                  <a:pt x="70" y="56"/>
                  <a:pt x="71" y="57"/>
                  <a:pt x="70" y="58"/>
                </a:cubicBezTo>
                <a:cubicBezTo>
                  <a:pt x="62" y="65"/>
                  <a:pt x="53" y="70"/>
                  <a:pt x="45" y="76"/>
                </a:cubicBezTo>
                <a:cubicBezTo>
                  <a:pt x="55" y="72"/>
                  <a:pt x="65" y="68"/>
                  <a:pt x="74" y="64"/>
                </a:cubicBezTo>
                <a:cubicBezTo>
                  <a:pt x="75" y="64"/>
                  <a:pt x="76" y="65"/>
                  <a:pt x="75" y="65"/>
                </a:cubicBezTo>
                <a:cubicBezTo>
                  <a:pt x="69" y="70"/>
                  <a:pt x="62" y="74"/>
                  <a:pt x="56" y="78"/>
                </a:cubicBezTo>
                <a:cubicBezTo>
                  <a:pt x="64" y="75"/>
                  <a:pt x="71" y="71"/>
                  <a:pt x="79" y="69"/>
                </a:cubicBezTo>
                <a:cubicBezTo>
                  <a:pt x="80" y="69"/>
                  <a:pt x="81" y="70"/>
                  <a:pt x="80" y="70"/>
                </a:cubicBezTo>
                <a:cubicBezTo>
                  <a:pt x="74" y="75"/>
                  <a:pt x="67" y="79"/>
                  <a:pt x="61" y="83"/>
                </a:cubicBezTo>
                <a:cubicBezTo>
                  <a:pt x="60" y="83"/>
                  <a:pt x="60" y="83"/>
                  <a:pt x="60" y="83"/>
                </a:cubicBezTo>
                <a:cubicBezTo>
                  <a:pt x="61" y="83"/>
                  <a:pt x="61" y="83"/>
                  <a:pt x="61" y="83"/>
                </a:cubicBezTo>
                <a:cubicBezTo>
                  <a:pt x="68" y="80"/>
                  <a:pt x="76" y="76"/>
                  <a:pt x="84" y="74"/>
                </a:cubicBezTo>
                <a:cubicBezTo>
                  <a:pt x="84" y="74"/>
                  <a:pt x="84" y="75"/>
                  <a:pt x="84" y="76"/>
                </a:cubicBezTo>
                <a:cubicBezTo>
                  <a:pt x="80" y="79"/>
                  <a:pt x="76" y="81"/>
                  <a:pt x="73" y="83"/>
                </a:cubicBezTo>
                <a:cubicBezTo>
                  <a:pt x="72" y="83"/>
                  <a:pt x="72" y="83"/>
                  <a:pt x="72" y="83"/>
                </a:cubicBezTo>
                <a:cubicBezTo>
                  <a:pt x="73" y="83"/>
                  <a:pt x="73" y="83"/>
                  <a:pt x="73" y="83"/>
                </a:cubicBezTo>
                <a:cubicBezTo>
                  <a:pt x="79" y="81"/>
                  <a:pt x="86" y="78"/>
                  <a:pt x="92" y="77"/>
                </a:cubicBezTo>
                <a:cubicBezTo>
                  <a:pt x="94" y="76"/>
                  <a:pt x="94" y="77"/>
                  <a:pt x="94" y="78"/>
                </a:cubicBezTo>
                <a:cubicBezTo>
                  <a:pt x="92" y="79"/>
                  <a:pt x="90" y="80"/>
                  <a:pt x="88" y="82"/>
                </a:cubicBezTo>
                <a:cubicBezTo>
                  <a:pt x="87" y="83"/>
                  <a:pt x="85" y="83"/>
                  <a:pt x="84" y="84"/>
                </a:cubicBezTo>
                <a:cubicBezTo>
                  <a:pt x="81" y="86"/>
                  <a:pt x="78" y="87"/>
                  <a:pt x="75" y="89"/>
                </a:cubicBezTo>
                <a:cubicBezTo>
                  <a:pt x="74" y="90"/>
                  <a:pt x="75" y="89"/>
                  <a:pt x="75" y="89"/>
                </a:cubicBezTo>
                <a:cubicBezTo>
                  <a:pt x="83" y="86"/>
                  <a:pt x="91" y="83"/>
                  <a:pt x="99" y="81"/>
                </a:cubicBezTo>
                <a:cubicBezTo>
                  <a:pt x="99" y="81"/>
                  <a:pt x="100" y="82"/>
                  <a:pt x="99" y="83"/>
                </a:cubicBezTo>
                <a:cubicBezTo>
                  <a:pt x="93" y="87"/>
                  <a:pt x="85" y="91"/>
                  <a:pt x="78" y="95"/>
                </a:cubicBezTo>
                <a:cubicBezTo>
                  <a:pt x="78" y="95"/>
                  <a:pt x="77" y="96"/>
                  <a:pt x="78" y="96"/>
                </a:cubicBezTo>
                <a:cubicBezTo>
                  <a:pt x="81" y="94"/>
                  <a:pt x="84" y="94"/>
                  <a:pt x="87" y="93"/>
                </a:cubicBezTo>
                <a:cubicBezTo>
                  <a:pt x="93" y="90"/>
                  <a:pt x="100" y="88"/>
                  <a:pt x="106" y="86"/>
                </a:cubicBezTo>
                <a:cubicBezTo>
                  <a:pt x="106" y="86"/>
                  <a:pt x="106" y="88"/>
                  <a:pt x="106" y="88"/>
                </a:cubicBezTo>
                <a:cubicBezTo>
                  <a:pt x="99" y="92"/>
                  <a:pt x="93" y="96"/>
                  <a:pt x="86" y="99"/>
                </a:cubicBezTo>
                <a:cubicBezTo>
                  <a:pt x="92" y="97"/>
                  <a:pt x="99" y="94"/>
                  <a:pt x="106" y="92"/>
                </a:cubicBezTo>
                <a:cubicBezTo>
                  <a:pt x="106" y="92"/>
                  <a:pt x="107" y="92"/>
                  <a:pt x="106" y="93"/>
                </a:cubicBezTo>
                <a:cubicBezTo>
                  <a:pt x="104" y="95"/>
                  <a:pt x="101" y="97"/>
                  <a:pt x="99" y="98"/>
                </a:cubicBezTo>
                <a:cubicBezTo>
                  <a:pt x="98" y="98"/>
                  <a:pt x="97" y="98"/>
                  <a:pt x="97" y="99"/>
                </a:cubicBezTo>
                <a:cubicBezTo>
                  <a:pt x="98" y="99"/>
                  <a:pt x="98" y="99"/>
                  <a:pt x="99" y="98"/>
                </a:cubicBezTo>
                <a:cubicBezTo>
                  <a:pt x="103" y="97"/>
                  <a:pt x="108" y="95"/>
                  <a:pt x="113" y="94"/>
                </a:cubicBezTo>
                <a:cubicBezTo>
                  <a:pt x="114" y="94"/>
                  <a:pt x="114" y="95"/>
                  <a:pt x="114" y="95"/>
                </a:cubicBezTo>
                <a:cubicBezTo>
                  <a:pt x="112" y="97"/>
                  <a:pt x="109" y="98"/>
                  <a:pt x="107" y="100"/>
                </a:cubicBezTo>
                <a:cubicBezTo>
                  <a:pt x="111" y="99"/>
                  <a:pt x="114" y="97"/>
                  <a:pt x="117" y="97"/>
                </a:cubicBezTo>
                <a:cubicBezTo>
                  <a:pt x="118" y="96"/>
                  <a:pt x="118" y="98"/>
                  <a:pt x="118" y="98"/>
                </a:cubicBezTo>
                <a:cubicBezTo>
                  <a:pt x="112" y="103"/>
                  <a:pt x="106" y="106"/>
                  <a:pt x="100" y="110"/>
                </a:cubicBezTo>
                <a:cubicBezTo>
                  <a:pt x="105" y="108"/>
                  <a:pt x="111" y="107"/>
                  <a:pt x="116" y="105"/>
                </a:cubicBezTo>
                <a:cubicBezTo>
                  <a:pt x="116" y="105"/>
                  <a:pt x="117" y="106"/>
                  <a:pt x="117" y="106"/>
                </a:cubicBezTo>
                <a:cubicBezTo>
                  <a:pt x="104" y="115"/>
                  <a:pt x="104" y="115"/>
                  <a:pt x="104" y="115"/>
                </a:cubicBezTo>
                <a:cubicBezTo>
                  <a:pt x="107" y="114"/>
                  <a:pt x="110" y="113"/>
                  <a:pt x="113" y="113"/>
                </a:cubicBezTo>
                <a:cubicBezTo>
                  <a:pt x="113" y="112"/>
                  <a:pt x="113" y="113"/>
                  <a:pt x="113" y="114"/>
                </a:cubicBezTo>
                <a:cubicBezTo>
                  <a:pt x="107" y="118"/>
                  <a:pt x="107" y="118"/>
                  <a:pt x="107" y="118"/>
                </a:cubicBezTo>
                <a:cubicBezTo>
                  <a:pt x="110" y="117"/>
                  <a:pt x="113" y="115"/>
                  <a:pt x="116" y="115"/>
                </a:cubicBezTo>
                <a:cubicBezTo>
                  <a:pt x="116" y="115"/>
                  <a:pt x="117" y="116"/>
                  <a:pt x="117" y="117"/>
                </a:cubicBezTo>
                <a:cubicBezTo>
                  <a:pt x="115" y="119"/>
                  <a:pt x="112" y="122"/>
                  <a:pt x="110" y="124"/>
                </a:cubicBezTo>
                <a:cubicBezTo>
                  <a:pt x="114" y="132"/>
                  <a:pt x="114" y="141"/>
                  <a:pt x="115" y="150"/>
                </a:cubicBezTo>
                <a:cubicBezTo>
                  <a:pt x="118" y="145"/>
                  <a:pt x="122" y="140"/>
                  <a:pt x="126" y="136"/>
                </a:cubicBezTo>
                <a:cubicBezTo>
                  <a:pt x="141" y="118"/>
                  <a:pt x="158" y="105"/>
                  <a:pt x="176" y="90"/>
                </a:cubicBezTo>
                <a:cubicBezTo>
                  <a:pt x="173" y="91"/>
                  <a:pt x="171" y="92"/>
                  <a:pt x="169" y="92"/>
                </a:cubicBezTo>
                <a:cubicBezTo>
                  <a:pt x="169" y="91"/>
                  <a:pt x="169" y="90"/>
                  <a:pt x="169" y="90"/>
                </a:cubicBezTo>
                <a:cubicBezTo>
                  <a:pt x="173" y="87"/>
                  <a:pt x="178" y="84"/>
                  <a:pt x="182" y="82"/>
                </a:cubicBezTo>
                <a:cubicBezTo>
                  <a:pt x="183" y="81"/>
                  <a:pt x="185" y="81"/>
                  <a:pt x="185" y="80"/>
                </a:cubicBezTo>
                <a:cubicBezTo>
                  <a:pt x="179" y="80"/>
                  <a:pt x="174" y="82"/>
                  <a:pt x="168" y="83"/>
                </a:cubicBezTo>
                <a:cubicBezTo>
                  <a:pt x="167" y="83"/>
                  <a:pt x="167" y="82"/>
                  <a:pt x="167" y="81"/>
                </a:cubicBezTo>
                <a:cubicBezTo>
                  <a:pt x="167" y="81"/>
                  <a:pt x="168" y="80"/>
                  <a:pt x="168" y="80"/>
                </a:cubicBezTo>
                <a:cubicBezTo>
                  <a:pt x="174" y="76"/>
                  <a:pt x="180" y="74"/>
                  <a:pt x="186" y="71"/>
                </a:cubicBezTo>
                <a:cubicBezTo>
                  <a:pt x="168" y="75"/>
                  <a:pt x="168" y="75"/>
                  <a:pt x="168" y="75"/>
                </a:cubicBezTo>
                <a:cubicBezTo>
                  <a:pt x="167" y="75"/>
                  <a:pt x="167" y="74"/>
                  <a:pt x="168" y="74"/>
                </a:cubicBezTo>
                <a:cubicBezTo>
                  <a:pt x="173" y="71"/>
                  <a:pt x="178" y="69"/>
                  <a:pt x="183" y="67"/>
                </a:cubicBezTo>
                <a:cubicBezTo>
                  <a:pt x="184" y="67"/>
                  <a:pt x="184" y="67"/>
                  <a:pt x="185" y="66"/>
                </a:cubicBezTo>
                <a:cubicBezTo>
                  <a:pt x="185" y="66"/>
                  <a:pt x="186" y="66"/>
                  <a:pt x="186" y="66"/>
                </a:cubicBezTo>
                <a:cubicBezTo>
                  <a:pt x="186" y="66"/>
                  <a:pt x="185" y="66"/>
                  <a:pt x="185" y="66"/>
                </a:cubicBezTo>
                <a:cubicBezTo>
                  <a:pt x="184" y="66"/>
                  <a:pt x="184" y="66"/>
                  <a:pt x="183" y="67"/>
                </a:cubicBezTo>
                <a:cubicBezTo>
                  <a:pt x="183" y="67"/>
                  <a:pt x="183" y="67"/>
                  <a:pt x="183" y="67"/>
                </a:cubicBezTo>
                <a:cubicBezTo>
                  <a:pt x="178" y="67"/>
                  <a:pt x="174" y="69"/>
                  <a:pt x="170" y="70"/>
                </a:cubicBezTo>
                <a:cubicBezTo>
                  <a:pt x="169" y="70"/>
                  <a:pt x="169" y="70"/>
                  <a:pt x="169" y="69"/>
                </a:cubicBezTo>
                <a:cubicBezTo>
                  <a:pt x="169" y="68"/>
                  <a:pt x="170" y="68"/>
                  <a:pt x="171" y="68"/>
                </a:cubicBezTo>
                <a:cubicBezTo>
                  <a:pt x="178" y="64"/>
                  <a:pt x="186" y="62"/>
                  <a:pt x="193" y="59"/>
                </a:cubicBezTo>
                <a:close/>
                <a:moveTo>
                  <a:pt x="107" y="169"/>
                </a:moveTo>
                <a:cubicBezTo>
                  <a:pt x="106" y="169"/>
                  <a:pt x="105" y="169"/>
                  <a:pt x="105" y="168"/>
                </a:cubicBezTo>
                <a:cubicBezTo>
                  <a:pt x="105" y="167"/>
                  <a:pt x="105" y="166"/>
                  <a:pt x="106" y="165"/>
                </a:cubicBezTo>
                <a:cubicBezTo>
                  <a:pt x="107" y="162"/>
                  <a:pt x="108" y="159"/>
                  <a:pt x="110" y="156"/>
                </a:cubicBezTo>
                <a:cubicBezTo>
                  <a:pt x="107" y="140"/>
                  <a:pt x="99" y="124"/>
                  <a:pt x="81" y="111"/>
                </a:cubicBezTo>
                <a:cubicBezTo>
                  <a:pt x="78" y="109"/>
                  <a:pt x="75" y="107"/>
                  <a:pt x="72" y="105"/>
                </a:cubicBezTo>
                <a:cubicBezTo>
                  <a:pt x="66" y="102"/>
                  <a:pt x="60" y="99"/>
                  <a:pt x="55" y="96"/>
                </a:cubicBezTo>
                <a:cubicBezTo>
                  <a:pt x="40" y="88"/>
                  <a:pt x="24" y="80"/>
                  <a:pt x="14" y="70"/>
                </a:cubicBezTo>
                <a:cubicBezTo>
                  <a:pt x="12" y="68"/>
                  <a:pt x="10" y="66"/>
                  <a:pt x="8" y="64"/>
                </a:cubicBezTo>
                <a:cubicBezTo>
                  <a:pt x="7" y="64"/>
                  <a:pt x="6" y="65"/>
                  <a:pt x="5" y="65"/>
                </a:cubicBezTo>
                <a:cubicBezTo>
                  <a:pt x="4" y="66"/>
                  <a:pt x="4" y="65"/>
                  <a:pt x="4" y="65"/>
                </a:cubicBezTo>
                <a:cubicBezTo>
                  <a:pt x="4" y="63"/>
                  <a:pt x="6" y="63"/>
                  <a:pt x="6" y="61"/>
                </a:cubicBezTo>
                <a:cubicBezTo>
                  <a:pt x="0" y="51"/>
                  <a:pt x="0" y="40"/>
                  <a:pt x="5" y="27"/>
                </a:cubicBezTo>
                <a:cubicBezTo>
                  <a:pt x="7" y="21"/>
                  <a:pt x="11" y="14"/>
                  <a:pt x="15" y="10"/>
                </a:cubicBezTo>
                <a:cubicBezTo>
                  <a:pt x="24" y="6"/>
                  <a:pt x="32" y="2"/>
                  <a:pt x="41" y="1"/>
                </a:cubicBezTo>
                <a:cubicBezTo>
                  <a:pt x="45" y="0"/>
                  <a:pt x="49" y="1"/>
                  <a:pt x="52" y="1"/>
                </a:cubicBezTo>
                <a:cubicBezTo>
                  <a:pt x="57" y="2"/>
                  <a:pt x="62" y="4"/>
                  <a:pt x="66" y="6"/>
                </a:cubicBezTo>
                <a:cubicBezTo>
                  <a:pt x="78" y="13"/>
                  <a:pt x="89" y="20"/>
                  <a:pt x="97" y="28"/>
                </a:cubicBezTo>
                <a:cubicBezTo>
                  <a:pt x="101" y="32"/>
                  <a:pt x="104" y="36"/>
                  <a:pt x="107" y="40"/>
                </a:cubicBezTo>
                <a:cubicBezTo>
                  <a:pt x="115" y="30"/>
                  <a:pt x="124" y="20"/>
                  <a:pt x="134" y="16"/>
                </a:cubicBezTo>
                <a:cubicBezTo>
                  <a:pt x="146" y="13"/>
                  <a:pt x="158" y="11"/>
                  <a:pt x="172" y="13"/>
                </a:cubicBezTo>
                <a:cubicBezTo>
                  <a:pt x="180" y="14"/>
                  <a:pt x="193" y="20"/>
                  <a:pt x="200" y="27"/>
                </a:cubicBezTo>
                <a:cubicBezTo>
                  <a:pt x="206" y="34"/>
                  <a:pt x="208" y="43"/>
                  <a:pt x="207" y="52"/>
                </a:cubicBezTo>
                <a:cubicBezTo>
                  <a:pt x="206" y="60"/>
                  <a:pt x="202" y="68"/>
                  <a:pt x="198" y="77"/>
                </a:cubicBezTo>
                <a:cubicBezTo>
                  <a:pt x="176" y="98"/>
                  <a:pt x="155" y="116"/>
                  <a:pt x="134" y="135"/>
                </a:cubicBezTo>
                <a:cubicBezTo>
                  <a:pt x="128" y="141"/>
                  <a:pt x="122" y="147"/>
                  <a:pt x="117" y="155"/>
                </a:cubicBezTo>
                <a:cubicBezTo>
                  <a:pt x="116" y="156"/>
                  <a:pt x="116" y="158"/>
                  <a:pt x="117" y="158"/>
                </a:cubicBezTo>
                <a:cubicBezTo>
                  <a:pt x="117" y="161"/>
                  <a:pt x="114" y="163"/>
                  <a:pt x="112" y="162"/>
                </a:cubicBezTo>
                <a:cubicBezTo>
                  <a:pt x="111" y="165"/>
                  <a:pt x="111" y="166"/>
                  <a:pt x="109" y="168"/>
                </a:cubicBezTo>
                <a:cubicBezTo>
                  <a:pt x="109" y="169"/>
                  <a:pt x="108" y="169"/>
                  <a:pt x="107" y="169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txBody>
          <a:bodyPr/>
          <a:lstStyle/>
          <a:p>
            <a:pPr>
              <a:defRPr/>
            </a:pPr>
            <a:endParaRPr lang="zh-CN" altLang="en-US" sz="1600" b="1">
              <a:solidFill>
                <a:schemeClr val="bg2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8" name="MH_Other_2">
            <a:extLst>
              <a:ext uri="{FF2B5EF4-FFF2-40B4-BE49-F238E27FC236}">
                <a16:creationId xmlns:a16="http://schemas.microsoft.com/office/drawing/2014/main" id="{EC3505CD-28EA-4E92-80B2-5D407BAC7925}"/>
              </a:ext>
            </a:extLst>
          </p:cNvPr>
          <p:cNvSpPr>
            <a:spLocks noEditPoints="1"/>
          </p:cNvSpPr>
          <p:nvPr>
            <p:custDataLst>
              <p:tags r:id="rId2"/>
            </p:custDataLst>
          </p:nvPr>
        </p:nvSpPr>
        <p:spPr bwMode="auto">
          <a:xfrm>
            <a:off x="403123" y="4546531"/>
            <a:ext cx="700232" cy="615319"/>
          </a:xfrm>
          <a:custGeom>
            <a:avLst/>
            <a:gdLst>
              <a:gd name="T0" fmla="*/ 174 w 208"/>
              <a:gd name="T1" fmla="*/ 31 h 169"/>
              <a:gd name="T2" fmla="*/ 27 w 208"/>
              <a:gd name="T3" fmla="*/ 14 h 169"/>
              <a:gd name="T4" fmla="*/ 167 w 208"/>
              <a:gd name="T5" fmla="*/ 18 h 169"/>
              <a:gd name="T6" fmla="*/ 181 w 208"/>
              <a:gd name="T7" fmla="*/ 22 h 169"/>
              <a:gd name="T8" fmla="*/ 32 w 208"/>
              <a:gd name="T9" fmla="*/ 9 h 169"/>
              <a:gd name="T10" fmla="*/ 19 w 208"/>
              <a:gd name="T11" fmla="*/ 27 h 169"/>
              <a:gd name="T12" fmla="*/ 169 w 208"/>
              <a:gd name="T13" fmla="*/ 22 h 169"/>
              <a:gd name="T14" fmla="*/ 78 w 208"/>
              <a:gd name="T15" fmla="*/ 102 h 169"/>
              <a:gd name="T16" fmla="*/ 173 w 208"/>
              <a:gd name="T17" fmla="*/ 90 h 169"/>
              <a:gd name="T18" fmla="*/ 107 w 208"/>
              <a:gd name="T19" fmla="*/ 120 h 169"/>
              <a:gd name="T20" fmla="*/ 21 w 208"/>
              <a:gd name="T21" fmla="*/ 24 h 169"/>
              <a:gd name="T22" fmla="*/ 80 w 208"/>
              <a:gd name="T23" fmla="*/ 97 h 169"/>
              <a:gd name="T24" fmla="*/ 63 w 208"/>
              <a:gd name="T25" fmla="*/ 86 h 169"/>
              <a:gd name="T26" fmla="*/ 175 w 208"/>
              <a:gd name="T27" fmla="*/ 31 h 169"/>
              <a:gd name="T28" fmla="*/ 91 w 208"/>
              <a:gd name="T29" fmla="*/ 103 h 169"/>
              <a:gd name="T30" fmla="*/ 135 w 208"/>
              <a:gd name="T31" fmla="*/ 21 h 169"/>
              <a:gd name="T32" fmla="*/ 113 w 208"/>
              <a:gd name="T33" fmla="*/ 100 h 169"/>
              <a:gd name="T34" fmla="*/ 109 w 208"/>
              <a:gd name="T35" fmla="*/ 135 h 169"/>
              <a:gd name="T36" fmla="*/ 99 w 208"/>
              <a:gd name="T37" fmla="*/ 116 h 169"/>
              <a:gd name="T38" fmla="*/ 86 w 208"/>
              <a:gd name="T39" fmla="*/ 106 h 169"/>
              <a:gd name="T40" fmla="*/ 16 w 208"/>
              <a:gd name="T41" fmla="*/ 59 h 169"/>
              <a:gd name="T42" fmla="*/ 44 w 208"/>
              <a:gd name="T43" fmla="*/ 79 h 169"/>
              <a:gd name="T44" fmla="*/ 199 w 208"/>
              <a:gd name="T45" fmla="*/ 42 h 169"/>
              <a:gd name="T46" fmla="*/ 196 w 208"/>
              <a:gd name="T47" fmla="*/ 39 h 169"/>
              <a:gd name="T48" fmla="*/ 40 w 208"/>
              <a:gd name="T49" fmla="*/ 17 h 169"/>
              <a:gd name="T50" fmla="*/ 12 w 208"/>
              <a:gd name="T51" fmla="*/ 41 h 169"/>
              <a:gd name="T52" fmla="*/ 35 w 208"/>
              <a:gd name="T53" fmla="*/ 79 h 169"/>
              <a:gd name="T54" fmla="*/ 31 w 208"/>
              <a:gd name="T55" fmla="*/ 77 h 169"/>
              <a:gd name="T56" fmla="*/ 53 w 208"/>
              <a:gd name="T57" fmla="*/ 51 h 169"/>
              <a:gd name="T58" fmla="*/ 35 w 208"/>
              <a:gd name="T59" fmla="*/ 74 h 169"/>
              <a:gd name="T60" fmla="*/ 199 w 208"/>
              <a:gd name="T61" fmla="*/ 58 h 169"/>
              <a:gd name="T62" fmla="*/ 193 w 208"/>
              <a:gd name="T63" fmla="*/ 59 h 169"/>
              <a:gd name="T64" fmla="*/ 176 w 208"/>
              <a:gd name="T65" fmla="*/ 54 h 169"/>
              <a:gd name="T66" fmla="*/ 174 w 208"/>
              <a:gd name="T67" fmla="*/ 49 h 169"/>
              <a:gd name="T68" fmla="*/ 185 w 208"/>
              <a:gd name="T69" fmla="*/ 37 h 169"/>
              <a:gd name="T70" fmla="*/ 166 w 208"/>
              <a:gd name="T71" fmla="*/ 40 h 169"/>
              <a:gd name="T72" fmla="*/ 162 w 208"/>
              <a:gd name="T73" fmla="*/ 31 h 169"/>
              <a:gd name="T74" fmla="*/ 170 w 208"/>
              <a:gd name="T75" fmla="*/ 20 h 169"/>
              <a:gd name="T76" fmla="*/ 149 w 208"/>
              <a:gd name="T77" fmla="*/ 25 h 169"/>
              <a:gd name="T78" fmla="*/ 102 w 208"/>
              <a:gd name="T79" fmla="*/ 43 h 169"/>
              <a:gd name="T80" fmla="*/ 49 w 208"/>
              <a:gd name="T81" fmla="*/ 11 h 169"/>
              <a:gd name="T82" fmla="*/ 47 w 208"/>
              <a:gd name="T83" fmla="*/ 26 h 169"/>
              <a:gd name="T84" fmla="*/ 15 w 208"/>
              <a:gd name="T85" fmla="*/ 57 h 169"/>
              <a:gd name="T86" fmla="*/ 59 w 208"/>
              <a:gd name="T87" fmla="*/ 48 h 169"/>
              <a:gd name="T88" fmla="*/ 69 w 208"/>
              <a:gd name="T89" fmla="*/ 56 h 169"/>
              <a:gd name="T90" fmla="*/ 61 w 208"/>
              <a:gd name="T91" fmla="*/ 83 h 169"/>
              <a:gd name="T92" fmla="*/ 92 w 208"/>
              <a:gd name="T93" fmla="*/ 77 h 169"/>
              <a:gd name="T94" fmla="*/ 78 w 208"/>
              <a:gd name="T95" fmla="*/ 95 h 169"/>
              <a:gd name="T96" fmla="*/ 99 w 208"/>
              <a:gd name="T97" fmla="*/ 98 h 169"/>
              <a:gd name="T98" fmla="*/ 100 w 208"/>
              <a:gd name="T99" fmla="*/ 110 h 169"/>
              <a:gd name="T100" fmla="*/ 117 w 208"/>
              <a:gd name="T101" fmla="*/ 117 h 169"/>
              <a:gd name="T102" fmla="*/ 185 w 208"/>
              <a:gd name="T103" fmla="*/ 80 h 169"/>
              <a:gd name="T104" fmla="*/ 185 w 208"/>
              <a:gd name="T105" fmla="*/ 66 h 169"/>
              <a:gd name="T106" fmla="*/ 193 w 208"/>
              <a:gd name="T107" fmla="*/ 59 h 169"/>
              <a:gd name="T108" fmla="*/ 14 w 208"/>
              <a:gd name="T109" fmla="*/ 70 h 169"/>
              <a:gd name="T110" fmla="*/ 52 w 208"/>
              <a:gd name="T111" fmla="*/ 1 h 169"/>
              <a:gd name="T112" fmla="*/ 198 w 208"/>
              <a:gd name="T113" fmla="*/ 77 h 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208" h="169">
                <a:moveTo>
                  <a:pt x="169" y="22"/>
                </a:moveTo>
                <a:cubicBezTo>
                  <a:pt x="169" y="22"/>
                  <a:pt x="168" y="22"/>
                  <a:pt x="168" y="23"/>
                </a:cubicBezTo>
                <a:cubicBezTo>
                  <a:pt x="167" y="23"/>
                  <a:pt x="167" y="23"/>
                  <a:pt x="167" y="23"/>
                </a:cubicBezTo>
                <a:cubicBezTo>
                  <a:pt x="168" y="23"/>
                  <a:pt x="168" y="23"/>
                  <a:pt x="168" y="23"/>
                </a:cubicBezTo>
                <a:cubicBezTo>
                  <a:pt x="168" y="23"/>
                  <a:pt x="169" y="23"/>
                  <a:pt x="169" y="22"/>
                </a:cubicBezTo>
                <a:close/>
                <a:moveTo>
                  <a:pt x="175" y="31"/>
                </a:moveTo>
                <a:cubicBezTo>
                  <a:pt x="174" y="31"/>
                  <a:pt x="174" y="31"/>
                  <a:pt x="174" y="31"/>
                </a:cubicBezTo>
                <a:cubicBezTo>
                  <a:pt x="174" y="31"/>
                  <a:pt x="174" y="31"/>
                  <a:pt x="174" y="31"/>
                </a:cubicBezTo>
                <a:cubicBezTo>
                  <a:pt x="174" y="31"/>
                  <a:pt x="173" y="31"/>
                  <a:pt x="173" y="32"/>
                </a:cubicBezTo>
                <a:cubicBezTo>
                  <a:pt x="173" y="32"/>
                  <a:pt x="174" y="32"/>
                  <a:pt x="174" y="31"/>
                </a:cubicBezTo>
                <a:cubicBezTo>
                  <a:pt x="174" y="31"/>
                  <a:pt x="174" y="31"/>
                  <a:pt x="174" y="31"/>
                </a:cubicBezTo>
                <a:lnTo>
                  <a:pt x="175" y="31"/>
                </a:lnTo>
                <a:close/>
                <a:moveTo>
                  <a:pt x="28" y="13"/>
                </a:moveTo>
                <a:cubicBezTo>
                  <a:pt x="27" y="13"/>
                  <a:pt x="27" y="13"/>
                  <a:pt x="27" y="14"/>
                </a:cubicBezTo>
                <a:cubicBezTo>
                  <a:pt x="26" y="14"/>
                  <a:pt x="26" y="14"/>
                  <a:pt x="26" y="15"/>
                </a:cubicBezTo>
                <a:cubicBezTo>
                  <a:pt x="27" y="14"/>
                  <a:pt x="27" y="14"/>
                  <a:pt x="27" y="14"/>
                </a:cubicBezTo>
                <a:cubicBezTo>
                  <a:pt x="27" y="14"/>
                  <a:pt x="28" y="13"/>
                  <a:pt x="28" y="13"/>
                </a:cubicBezTo>
                <a:close/>
                <a:moveTo>
                  <a:pt x="7" y="48"/>
                </a:moveTo>
                <a:cubicBezTo>
                  <a:pt x="7" y="47"/>
                  <a:pt x="7" y="46"/>
                  <a:pt x="7" y="45"/>
                </a:cubicBezTo>
                <a:cubicBezTo>
                  <a:pt x="6" y="46"/>
                  <a:pt x="7" y="47"/>
                  <a:pt x="7" y="48"/>
                </a:cubicBezTo>
                <a:cubicBezTo>
                  <a:pt x="7" y="49"/>
                  <a:pt x="8" y="49"/>
                  <a:pt x="7" y="48"/>
                </a:cubicBezTo>
                <a:close/>
                <a:moveTo>
                  <a:pt x="164" y="20"/>
                </a:moveTo>
                <a:cubicBezTo>
                  <a:pt x="166" y="19"/>
                  <a:pt x="167" y="19"/>
                  <a:pt x="168" y="18"/>
                </a:cubicBezTo>
                <a:cubicBezTo>
                  <a:pt x="168" y="18"/>
                  <a:pt x="167" y="18"/>
                  <a:pt x="167" y="18"/>
                </a:cubicBezTo>
                <a:cubicBezTo>
                  <a:pt x="166" y="18"/>
                  <a:pt x="165" y="19"/>
                  <a:pt x="164" y="20"/>
                </a:cubicBezTo>
                <a:close/>
                <a:moveTo>
                  <a:pt x="106" y="117"/>
                </a:moveTo>
                <a:cubicBezTo>
                  <a:pt x="107" y="116"/>
                  <a:pt x="108" y="116"/>
                  <a:pt x="108" y="115"/>
                </a:cubicBezTo>
                <a:cubicBezTo>
                  <a:pt x="107" y="116"/>
                  <a:pt x="106" y="116"/>
                  <a:pt x="105" y="117"/>
                </a:cubicBezTo>
                <a:cubicBezTo>
                  <a:pt x="105" y="117"/>
                  <a:pt x="106" y="118"/>
                  <a:pt x="106" y="117"/>
                </a:cubicBezTo>
                <a:close/>
                <a:moveTo>
                  <a:pt x="175" y="24"/>
                </a:moveTo>
                <a:cubicBezTo>
                  <a:pt x="178" y="24"/>
                  <a:pt x="180" y="23"/>
                  <a:pt x="182" y="23"/>
                </a:cubicBezTo>
                <a:cubicBezTo>
                  <a:pt x="182" y="23"/>
                  <a:pt x="181" y="22"/>
                  <a:pt x="181" y="22"/>
                </a:cubicBezTo>
                <a:cubicBezTo>
                  <a:pt x="179" y="22"/>
                  <a:pt x="177" y="23"/>
                  <a:pt x="175" y="24"/>
                </a:cubicBezTo>
                <a:close/>
                <a:moveTo>
                  <a:pt x="11" y="58"/>
                </a:moveTo>
                <a:cubicBezTo>
                  <a:pt x="9" y="53"/>
                  <a:pt x="9" y="53"/>
                  <a:pt x="9" y="53"/>
                </a:cubicBezTo>
                <a:cubicBezTo>
                  <a:pt x="9" y="52"/>
                  <a:pt x="8" y="51"/>
                  <a:pt x="7" y="51"/>
                </a:cubicBezTo>
                <a:cubicBezTo>
                  <a:pt x="8" y="53"/>
                  <a:pt x="9" y="56"/>
                  <a:pt x="11" y="58"/>
                </a:cubicBezTo>
                <a:close/>
                <a:moveTo>
                  <a:pt x="28" y="13"/>
                </a:moveTo>
                <a:cubicBezTo>
                  <a:pt x="30" y="12"/>
                  <a:pt x="32" y="10"/>
                  <a:pt x="34" y="8"/>
                </a:cubicBezTo>
                <a:cubicBezTo>
                  <a:pt x="33" y="8"/>
                  <a:pt x="32" y="9"/>
                  <a:pt x="32" y="9"/>
                </a:cubicBezTo>
                <a:cubicBezTo>
                  <a:pt x="32" y="10"/>
                  <a:pt x="30" y="12"/>
                  <a:pt x="28" y="11"/>
                </a:cubicBezTo>
                <a:cubicBezTo>
                  <a:pt x="29" y="12"/>
                  <a:pt x="28" y="12"/>
                  <a:pt x="28" y="13"/>
                </a:cubicBezTo>
                <a:close/>
                <a:moveTo>
                  <a:pt x="20" y="24"/>
                </a:moveTo>
                <a:cubicBezTo>
                  <a:pt x="19" y="25"/>
                  <a:pt x="17" y="27"/>
                  <a:pt x="15" y="28"/>
                </a:cubicBezTo>
                <a:cubicBezTo>
                  <a:pt x="15" y="28"/>
                  <a:pt x="15" y="29"/>
                  <a:pt x="15" y="29"/>
                </a:cubicBezTo>
                <a:cubicBezTo>
                  <a:pt x="15" y="29"/>
                  <a:pt x="15" y="29"/>
                  <a:pt x="15" y="29"/>
                </a:cubicBezTo>
                <a:cubicBezTo>
                  <a:pt x="15" y="29"/>
                  <a:pt x="15" y="29"/>
                  <a:pt x="15" y="29"/>
                </a:cubicBezTo>
                <a:cubicBezTo>
                  <a:pt x="16" y="28"/>
                  <a:pt x="18" y="27"/>
                  <a:pt x="19" y="27"/>
                </a:cubicBezTo>
                <a:cubicBezTo>
                  <a:pt x="18" y="26"/>
                  <a:pt x="18" y="26"/>
                  <a:pt x="19" y="26"/>
                </a:cubicBezTo>
                <a:cubicBezTo>
                  <a:pt x="19" y="26"/>
                  <a:pt x="20" y="26"/>
                  <a:pt x="20" y="25"/>
                </a:cubicBezTo>
                <a:cubicBezTo>
                  <a:pt x="20" y="25"/>
                  <a:pt x="20" y="24"/>
                  <a:pt x="20" y="24"/>
                </a:cubicBezTo>
                <a:close/>
                <a:moveTo>
                  <a:pt x="169" y="22"/>
                </a:moveTo>
                <a:cubicBezTo>
                  <a:pt x="171" y="22"/>
                  <a:pt x="174" y="21"/>
                  <a:pt x="176" y="20"/>
                </a:cubicBezTo>
                <a:cubicBezTo>
                  <a:pt x="175" y="20"/>
                  <a:pt x="174" y="19"/>
                  <a:pt x="174" y="19"/>
                </a:cubicBezTo>
                <a:cubicBezTo>
                  <a:pt x="170" y="22"/>
                  <a:pt x="170" y="22"/>
                  <a:pt x="170" y="22"/>
                </a:cubicBezTo>
                <a:cubicBezTo>
                  <a:pt x="169" y="22"/>
                  <a:pt x="169" y="22"/>
                  <a:pt x="169" y="22"/>
                </a:cubicBezTo>
                <a:close/>
                <a:moveTo>
                  <a:pt x="31" y="13"/>
                </a:moveTo>
                <a:cubicBezTo>
                  <a:pt x="34" y="11"/>
                  <a:pt x="37" y="9"/>
                  <a:pt x="40" y="7"/>
                </a:cubicBezTo>
                <a:cubicBezTo>
                  <a:pt x="37" y="8"/>
                  <a:pt x="34" y="11"/>
                  <a:pt x="31" y="13"/>
                </a:cubicBezTo>
                <a:close/>
                <a:moveTo>
                  <a:pt x="78" y="102"/>
                </a:moveTo>
                <a:cubicBezTo>
                  <a:pt x="79" y="102"/>
                  <a:pt x="79" y="101"/>
                  <a:pt x="79" y="101"/>
                </a:cubicBezTo>
                <a:cubicBezTo>
                  <a:pt x="75" y="99"/>
                  <a:pt x="75" y="99"/>
                  <a:pt x="75" y="99"/>
                </a:cubicBezTo>
                <a:cubicBezTo>
                  <a:pt x="74" y="100"/>
                  <a:pt x="74" y="99"/>
                  <a:pt x="73" y="100"/>
                </a:cubicBezTo>
                <a:cubicBezTo>
                  <a:pt x="74" y="101"/>
                  <a:pt x="77" y="103"/>
                  <a:pt x="78" y="102"/>
                </a:cubicBezTo>
                <a:close/>
                <a:moveTo>
                  <a:pt x="88" y="102"/>
                </a:moveTo>
                <a:cubicBezTo>
                  <a:pt x="91" y="100"/>
                  <a:pt x="95" y="98"/>
                  <a:pt x="98" y="96"/>
                </a:cubicBezTo>
                <a:cubicBezTo>
                  <a:pt x="94" y="98"/>
                  <a:pt x="91" y="99"/>
                  <a:pt x="88" y="101"/>
                </a:cubicBezTo>
                <a:cubicBezTo>
                  <a:pt x="86" y="101"/>
                  <a:pt x="88" y="102"/>
                  <a:pt x="88" y="102"/>
                </a:cubicBezTo>
                <a:close/>
                <a:moveTo>
                  <a:pt x="172" y="90"/>
                </a:moveTo>
                <a:cubicBezTo>
                  <a:pt x="174" y="90"/>
                  <a:pt x="176" y="89"/>
                  <a:pt x="178" y="88"/>
                </a:cubicBezTo>
                <a:cubicBezTo>
                  <a:pt x="180" y="87"/>
                  <a:pt x="181" y="86"/>
                  <a:pt x="182" y="84"/>
                </a:cubicBezTo>
                <a:cubicBezTo>
                  <a:pt x="179" y="86"/>
                  <a:pt x="175" y="88"/>
                  <a:pt x="173" y="90"/>
                </a:cubicBezTo>
                <a:cubicBezTo>
                  <a:pt x="172" y="90"/>
                  <a:pt x="172" y="90"/>
                  <a:pt x="172" y="90"/>
                </a:cubicBezTo>
                <a:close/>
                <a:moveTo>
                  <a:pt x="103" y="113"/>
                </a:moveTo>
                <a:cubicBezTo>
                  <a:pt x="105" y="112"/>
                  <a:pt x="108" y="110"/>
                  <a:pt x="110" y="108"/>
                </a:cubicBezTo>
                <a:cubicBezTo>
                  <a:pt x="107" y="109"/>
                  <a:pt x="104" y="111"/>
                  <a:pt x="101" y="112"/>
                </a:cubicBezTo>
                <a:cubicBezTo>
                  <a:pt x="101" y="113"/>
                  <a:pt x="102" y="113"/>
                  <a:pt x="103" y="113"/>
                </a:cubicBezTo>
                <a:close/>
                <a:moveTo>
                  <a:pt x="111" y="121"/>
                </a:moveTo>
                <a:cubicBezTo>
                  <a:pt x="112" y="120"/>
                  <a:pt x="113" y="118"/>
                  <a:pt x="115" y="117"/>
                </a:cubicBezTo>
                <a:cubicBezTo>
                  <a:pt x="112" y="117"/>
                  <a:pt x="110" y="118"/>
                  <a:pt x="107" y="120"/>
                </a:cubicBezTo>
                <a:cubicBezTo>
                  <a:pt x="108" y="121"/>
                  <a:pt x="108" y="122"/>
                  <a:pt x="110" y="123"/>
                </a:cubicBezTo>
                <a:cubicBezTo>
                  <a:pt x="110" y="123"/>
                  <a:pt x="111" y="121"/>
                  <a:pt x="111" y="121"/>
                </a:cubicBezTo>
                <a:close/>
                <a:moveTo>
                  <a:pt x="186" y="58"/>
                </a:moveTo>
                <a:cubicBezTo>
                  <a:pt x="190" y="57"/>
                  <a:pt x="195" y="56"/>
                  <a:pt x="199" y="56"/>
                </a:cubicBezTo>
                <a:cubicBezTo>
                  <a:pt x="199" y="55"/>
                  <a:pt x="200" y="53"/>
                  <a:pt x="200" y="52"/>
                </a:cubicBezTo>
                <a:cubicBezTo>
                  <a:pt x="195" y="54"/>
                  <a:pt x="191" y="56"/>
                  <a:pt x="186" y="58"/>
                </a:cubicBezTo>
                <a:close/>
                <a:moveTo>
                  <a:pt x="20" y="24"/>
                </a:moveTo>
                <a:cubicBezTo>
                  <a:pt x="21" y="24"/>
                  <a:pt x="21" y="25"/>
                  <a:pt x="21" y="24"/>
                </a:cubicBezTo>
                <a:cubicBezTo>
                  <a:pt x="21" y="24"/>
                  <a:pt x="22" y="24"/>
                  <a:pt x="22" y="23"/>
                </a:cubicBezTo>
                <a:cubicBezTo>
                  <a:pt x="30" y="18"/>
                  <a:pt x="37" y="13"/>
                  <a:pt x="44" y="7"/>
                </a:cubicBezTo>
                <a:cubicBezTo>
                  <a:pt x="44" y="6"/>
                  <a:pt x="44" y="6"/>
                  <a:pt x="44" y="6"/>
                </a:cubicBezTo>
                <a:cubicBezTo>
                  <a:pt x="36" y="12"/>
                  <a:pt x="29" y="18"/>
                  <a:pt x="22" y="23"/>
                </a:cubicBezTo>
                <a:cubicBezTo>
                  <a:pt x="21" y="23"/>
                  <a:pt x="21" y="24"/>
                  <a:pt x="20" y="24"/>
                </a:cubicBezTo>
                <a:close/>
                <a:moveTo>
                  <a:pt x="97" y="91"/>
                </a:moveTo>
                <a:cubicBezTo>
                  <a:pt x="97" y="91"/>
                  <a:pt x="97" y="91"/>
                  <a:pt x="96" y="91"/>
                </a:cubicBezTo>
                <a:cubicBezTo>
                  <a:pt x="80" y="97"/>
                  <a:pt x="80" y="97"/>
                  <a:pt x="80" y="97"/>
                </a:cubicBezTo>
                <a:cubicBezTo>
                  <a:pt x="81" y="97"/>
                  <a:pt x="82" y="99"/>
                  <a:pt x="83" y="99"/>
                </a:cubicBezTo>
                <a:lnTo>
                  <a:pt x="97" y="91"/>
                </a:lnTo>
                <a:close/>
                <a:moveTo>
                  <a:pt x="186" y="51"/>
                </a:moveTo>
                <a:cubicBezTo>
                  <a:pt x="190" y="50"/>
                  <a:pt x="195" y="49"/>
                  <a:pt x="200" y="49"/>
                </a:cubicBezTo>
                <a:cubicBezTo>
                  <a:pt x="200" y="48"/>
                  <a:pt x="200" y="46"/>
                  <a:pt x="199" y="45"/>
                </a:cubicBezTo>
                <a:cubicBezTo>
                  <a:pt x="195" y="47"/>
                  <a:pt x="190" y="49"/>
                  <a:pt x="186" y="51"/>
                </a:cubicBezTo>
                <a:close/>
                <a:moveTo>
                  <a:pt x="62" y="87"/>
                </a:moveTo>
                <a:cubicBezTo>
                  <a:pt x="63" y="87"/>
                  <a:pt x="63" y="86"/>
                  <a:pt x="63" y="86"/>
                </a:cubicBezTo>
                <a:cubicBezTo>
                  <a:pt x="68" y="83"/>
                  <a:pt x="73" y="81"/>
                  <a:pt x="78" y="78"/>
                </a:cubicBezTo>
                <a:cubicBezTo>
                  <a:pt x="72" y="80"/>
                  <a:pt x="65" y="83"/>
                  <a:pt x="59" y="85"/>
                </a:cubicBezTo>
                <a:cubicBezTo>
                  <a:pt x="60" y="86"/>
                  <a:pt x="61" y="86"/>
                  <a:pt x="62" y="87"/>
                </a:cubicBezTo>
                <a:close/>
                <a:moveTo>
                  <a:pt x="175" y="31"/>
                </a:moveTo>
                <a:cubicBezTo>
                  <a:pt x="190" y="28"/>
                  <a:pt x="190" y="28"/>
                  <a:pt x="190" y="28"/>
                </a:cubicBezTo>
                <a:cubicBezTo>
                  <a:pt x="189" y="27"/>
                  <a:pt x="187" y="25"/>
                  <a:pt x="186" y="25"/>
                </a:cubicBezTo>
                <a:cubicBezTo>
                  <a:pt x="175" y="30"/>
                  <a:pt x="175" y="30"/>
                  <a:pt x="175" y="30"/>
                </a:cubicBezTo>
                <a:cubicBezTo>
                  <a:pt x="175" y="30"/>
                  <a:pt x="175" y="31"/>
                  <a:pt x="175" y="31"/>
                </a:cubicBezTo>
                <a:close/>
                <a:moveTo>
                  <a:pt x="177" y="37"/>
                </a:moveTo>
                <a:cubicBezTo>
                  <a:pt x="194" y="32"/>
                  <a:pt x="194" y="32"/>
                  <a:pt x="194" y="32"/>
                </a:cubicBezTo>
                <a:cubicBezTo>
                  <a:pt x="194" y="32"/>
                  <a:pt x="193" y="31"/>
                  <a:pt x="192" y="30"/>
                </a:cubicBezTo>
                <a:cubicBezTo>
                  <a:pt x="192" y="29"/>
                  <a:pt x="191" y="30"/>
                  <a:pt x="191" y="31"/>
                </a:cubicBezTo>
                <a:lnTo>
                  <a:pt x="177" y="37"/>
                </a:lnTo>
                <a:close/>
                <a:moveTo>
                  <a:pt x="93" y="105"/>
                </a:moveTo>
                <a:cubicBezTo>
                  <a:pt x="98" y="102"/>
                  <a:pt x="103" y="100"/>
                  <a:pt x="107" y="97"/>
                </a:cubicBezTo>
                <a:cubicBezTo>
                  <a:pt x="102" y="99"/>
                  <a:pt x="97" y="101"/>
                  <a:pt x="91" y="103"/>
                </a:cubicBezTo>
                <a:cubicBezTo>
                  <a:pt x="91" y="104"/>
                  <a:pt x="93" y="105"/>
                  <a:pt x="93" y="105"/>
                </a:cubicBezTo>
                <a:close/>
                <a:moveTo>
                  <a:pt x="135" y="20"/>
                </a:moveTo>
                <a:cubicBezTo>
                  <a:pt x="135" y="21"/>
                  <a:pt x="135" y="21"/>
                  <a:pt x="135" y="21"/>
                </a:cubicBezTo>
                <a:cubicBezTo>
                  <a:pt x="135" y="21"/>
                  <a:pt x="134" y="21"/>
                  <a:pt x="134" y="21"/>
                </a:cubicBezTo>
                <a:cubicBezTo>
                  <a:pt x="127" y="25"/>
                  <a:pt x="119" y="32"/>
                  <a:pt x="113" y="40"/>
                </a:cubicBezTo>
                <a:cubicBezTo>
                  <a:pt x="110" y="44"/>
                  <a:pt x="110" y="44"/>
                  <a:pt x="110" y="44"/>
                </a:cubicBezTo>
                <a:cubicBezTo>
                  <a:pt x="110" y="44"/>
                  <a:pt x="110" y="45"/>
                  <a:pt x="110" y="45"/>
                </a:cubicBezTo>
                <a:cubicBezTo>
                  <a:pt x="118" y="35"/>
                  <a:pt x="126" y="26"/>
                  <a:pt x="135" y="21"/>
                </a:cubicBezTo>
                <a:lnTo>
                  <a:pt x="135" y="20"/>
                </a:lnTo>
                <a:close/>
                <a:moveTo>
                  <a:pt x="76" y="95"/>
                </a:moveTo>
                <a:cubicBezTo>
                  <a:pt x="76" y="94"/>
                  <a:pt x="76" y="94"/>
                  <a:pt x="76" y="94"/>
                </a:cubicBezTo>
                <a:cubicBezTo>
                  <a:pt x="93" y="84"/>
                  <a:pt x="93" y="84"/>
                  <a:pt x="93" y="84"/>
                </a:cubicBezTo>
                <a:cubicBezTo>
                  <a:pt x="86" y="87"/>
                  <a:pt x="79" y="90"/>
                  <a:pt x="72" y="92"/>
                </a:cubicBezTo>
                <a:lnTo>
                  <a:pt x="76" y="95"/>
                </a:lnTo>
                <a:close/>
                <a:moveTo>
                  <a:pt x="98" y="109"/>
                </a:moveTo>
                <a:cubicBezTo>
                  <a:pt x="103" y="106"/>
                  <a:pt x="108" y="103"/>
                  <a:pt x="113" y="100"/>
                </a:cubicBezTo>
                <a:cubicBezTo>
                  <a:pt x="107" y="102"/>
                  <a:pt x="101" y="104"/>
                  <a:pt x="95" y="107"/>
                </a:cubicBezTo>
                <a:cubicBezTo>
                  <a:pt x="96" y="107"/>
                  <a:pt x="98" y="109"/>
                  <a:pt x="98" y="109"/>
                </a:cubicBezTo>
                <a:close/>
                <a:moveTo>
                  <a:pt x="109" y="136"/>
                </a:moveTo>
                <a:cubicBezTo>
                  <a:pt x="109" y="136"/>
                  <a:pt x="109" y="134"/>
                  <a:pt x="109" y="134"/>
                </a:cubicBezTo>
                <a:cubicBezTo>
                  <a:pt x="108" y="128"/>
                  <a:pt x="105" y="123"/>
                  <a:pt x="101" y="118"/>
                </a:cubicBezTo>
                <a:cubicBezTo>
                  <a:pt x="98" y="119"/>
                  <a:pt x="98" y="119"/>
                  <a:pt x="98" y="119"/>
                </a:cubicBezTo>
                <a:cubicBezTo>
                  <a:pt x="98" y="120"/>
                  <a:pt x="99" y="120"/>
                  <a:pt x="99" y="120"/>
                </a:cubicBezTo>
                <a:cubicBezTo>
                  <a:pt x="103" y="125"/>
                  <a:pt x="106" y="130"/>
                  <a:pt x="109" y="135"/>
                </a:cubicBezTo>
                <a:cubicBezTo>
                  <a:pt x="109" y="136"/>
                  <a:pt x="109" y="137"/>
                  <a:pt x="109" y="136"/>
                </a:cubicBezTo>
                <a:close/>
                <a:moveTo>
                  <a:pt x="74" y="73"/>
                </a:moveTo>
                <a:cubicBezTo>
                  <a:pt x="74" y="72"/>
                  <a:pt x="73" y="72"/>
                  <a:pt x="73" y="72"/>
                </a:cubicBezTo>
                <a:cubicBezTo>
                  <a:pt x="66" y="75"/>
                  <a:pt x="59" y="79"/>
                  <a:pt x="51" y="82"/>
                </a:cubicBezTo>
                <a:cubicBezTo>
                  <a:pt x="53" y="83"/>
                  <a:pt x="55" y="84"/>
                  <a:pt x="55" y="84"/>
                </a:cubicBezTo>
                <a:lnTo>
                  <a:pt x="74" y="73"/>
                </a:lnTo>
                <a:close/>
                <a:moveTo>
                  <a:pt x="97" y="118"/>
                </a:moveTo>
                <a:cubicBezTo>
                  <a:pt x="98" y="117"/>
                  <a:pt x="99" y="117"/>
                  <a:pt x="99" y="116"/>
                </a:cubicBezTo>
                <a:cubicBezTo>
                  <a:pt x="98" y="115"/>
                  <a:pt x="97" y="114"/>
                  <a:pt x="97" y="114"/>
                </a:cubicBezTo>
                <a:cubicBezTo>
                  <a:pt x="96" y="114"/>
                  <a:pt x="95" y="115"/>
                  <a:pt x="94" y="115"/>
                </a:cubicBezTo>
                <a:cubicBezTo>
                  <a:pt x="93" y="115"/>
                  <a:pt x="93" y="114"/>
                  <a:pt x="93" y="114"/>
                </a:cubicBezTo>
                <a:cubicBezTo>
                  <a:pt x="93" y="113"/>
                  <a:pt x="94" y="112"/>
                  <a:pt x="94" y="112"/>
                </a:cubicBezTo>
                <a:cubicBezTo>
                  <a:pt x="94" y="111"/>
                  <a:pt x="92" y="111"/>
                  <a:pt x="92" y="110"/>
                </a:cubicBezTo>
                <a:cubicBezTo>
                  <a:pt x="91" y="109"/>
                  <a:pt x="90" y="110"/>
                  <a:pt x="90" y="110"/>
                </a:cubicBezTo>
                <a:cubicBezTo>
                  <a:pt x="89" y="110"/>
                  <a:pt x="89" y="108"/>
                  <a:pt x="89" y="108"/>
                </a:cubicBezTo>
                <a:cubicBezTo>
                  <a:pt x="88" y="107"/>
                  <a:pt x="87" y="106"/>
                  <a:pt x="86" y="106"/>
                </a:cubicBezTo>
                <a:cubicBezTo>
                  <a:pt x="85" y="106"/>
                  <a:pt x="84" y="106"/>
                  <a:pt x="84" y="105"/>
                </a:cubicBezTo>
                <a:cubicBezTo>
                  <a:pt x="84" y="104"/>
                  <a:pt x="82" y="103"/>
                  <a:pt x="82" y="103"/>
                </a:cubicBezTo>
                <a:cubicBezTo>
                  <a:pt x="81" y="103"/>
                  <a:pt x="80" y="104"/>
                  <a:pt x="80" y="104"/>
                </a:cubicBezTo>
                <a:cubicBezTo>
                  <a:pt x="87" y="108"/>
                  <a:pt x="92" y="113"/>
                  <a:pt x="97" y="118"/>
                </a:cubicBezTo>
                <a:cubicBezTo>
                  <a:pt x="97" y="119"/>
                  <a:pt x="97" y="118"/>
                  <a:pt x="97" y="118"/>
                </a:cubicBezTo>
                <a:close/>
                <a:moveTo>
                  <a:pt x="18" y="61"/>
                </a:moveTo>
                <a:cubicBezTo>
                  <a:pt x="26" y="55"/>
                  <a:pt x="35" y="50"/>
                  <a:pt x="43" y="43"/>
                </a:cubicBezTo>
                <a:cubicBezTo>
                  <a:pt x="34" y="48"/>
                  <a:pt x="25" y="53"/>
                  <a:pt x="16" y="59"/>
                </a:cubicBezTo>
                <a:cubicBezTo>
                  <a:pt x="16" y="60"/>
                  <a:pt x="17" y="60"/>
                  <a:pt x="18" y="61"/>
                </a:cubicBezTo>
                <a:close/>
                <a:moveTo>
                  <a:pt x="33" y="73"/>
                </a:moveTo>
                <a:cubicBezTo>
                  <a:pt x="54" y="58"/>
                  <a:pt x="54" y="58"/>
                  <a:pt x="54" y="58"/>
                </a:cubicBezTo>
                <a:cubicBezTo>
                  <a:pt x="45" y="62"/>
                  <a:pt x="37" y="66"/>
                  <a:pt x="29" y="71"/>
                </a:cubicBezTo>
                <a:cubicBezTo>
                  <a:pt x="30" y="72"/>
                  <a:pt x="32" y="74"/>
                  <a:pt x="33" y="73"/>
                </a:cubicBezTo>
                <a:close/>
                <a:moveTo>
                  <a:pt x="48" y="81"/>
                </a:moveTo>
                <a:cubicBezTo>
                  <a:pt x="68" y="68"/>
                  <a:pt x="68" y="68"/>
                  <a:pt x="68" y="68"/>
                </a:cubicBezTo>
                <a:cubicBezTo>
                  <a:pt x="60" y="72"/>
                  <a:pt x="52" y="75"/>
                  <a:pt x="44" y="79"/>
                </a:cubicBezTo>
                <a:lnTo>
                  <a:pt x="48" y="81"/>
                </a:lnTo>
                <a:close/>
                <a:moveTo>
                  <a:pt x="69" y="91"/>
                </a:moveTo>
                <a:cubicBezTo>
                  <a:pt x="76" y="86"/>
                  <a:pt x="83" y="83"/>
                  <a:pt x="89" y="79"/>
                </a:cubicBezTo>
                <a:cubicBezTo>
                  <a:pt x="82" y="81"/>
                  <a:pt x="74" y="84"/>
                  <a:pt x="67" y="87"/>
                </a:cubicBezTo>
                <a:cubicBezTo>
                  <a:pt x="67" y="88"/>
                  <a:pt x="65" y="88"/>
                  <a:pt x="65" y="89"/>
                </a:cubicBezTo>
                <a:cubicBezTo>
                  <a:pt x="66" y="89"/>
                  <a:pt x="68" y="91"/>
                  <a:pt x="69" y="91"/>
                </a:cubicBezTo>
                <a:close/>
                <a:moveTo>
                  <a:pt x="181" y="46"/>
                </a:moveTo>
                <a:cubicBezTo>
                  <a:pt x="187" y="44"/>
                  <a:pt x="193" y="43"/>
                  <a:pt x="199" y="42"/>
                </a:cubicBezTo>
                <a:cubicBezTo>
                  <a:pt x="198" y="39"/>
                  <a:pt x="197" y="37"/>
                  <a:pt x="195" y="34"/>
                </a:cubicBezTo>
                <a:cubicBezTo>
                  <a:pt x="195" y="34"/>
                  <a:pt x="194" y="35"/>
                  <a:pt x="193" y="35"/>
                </a:cubicBezTo>
                <a:cubicBezTo>
                  <a:pt x="190" y="37"/>
                  <a:pt x="188" y="38"/>
                  <a:pt x="185" y="39"/>
                </a:cubicBezTo>
                <a:cubicBezTo>
                  <a:pt x="184" y="39"/>
                  <a:pt x="184" y="39"/>
                  <a:pt x="184" y="40"/>
                </a:cubicBezTo>
                <a:cubicBezTo>
                  <a:pt x="184" y="40"/>
                  <a:pt x="184" y="40"/>
                  <a:pt x="184" y="40"/>
                </a:cubicBezTo>
                <a:cubicBezTo>
                  <a:pt x="184" y="40"/>
                  <a:pt x="184" y="40"/>
                  <a:pt x="184" y="40"/>
                </a:cubicBezTo>
                <a:cubicBezTo>
                  <a:pt x="187" y="39"/>
                  <a:pt x="190" y="38"/>
                  <a:pt x="193" y="38"/>
                </a:cubicBezTo>
                <a:cubicBezTo>
                  <a:pt x="194" y="38"/>
                  <a:pt x="197" y="38"/>
                  <a:pt x="196" y="39"/>
                </a:cubicBezTo>
                <a:cubicBezTo>
                  <a:pt x="191" y="41"/>
                  <a:pt x="186" y="44"/>
                  <a:pt x="181" y="46"/>
                </a:cubicBezTo>
                <a:close/>
                <a:moveTo>
                  <a:pt x="40" y="17"/>
                </a:moveTo>
                <a:cubicBezTo>
                  <a:pt x="40" y="17"/>
                  <a:pt x="40" y="17"/>
                  <a:pt x="40" y="17"/>
                </a:cubicBezTo>
                <a:cubicBezTo>
                  <a:pt x="34" y="20"/>
                  <a:pt x="29" y="23"/>
                  <a:pt x="24" y="26"/>
                </a:cubicBezTo>
                <a:cubicBezTo>
                  <a:pt x="21" y="28"/>
                  <a:pt x="18" y="30"/>
                  <a:pt x="15" y="33"/>
                </a:cubicBezTo>
                <a:cubicBezTo>
                  <a:pt x="15" y="33"/>
                  <a:pt x="15" y="33"/>
                  <a:pt x="14" y="33"/>
                </a:cubicBezTo>
                <a:cubicBezTo>
                  <a:pt x="13" y="34"/>
                  <a:pt x="13" y="36"/>
                  <a:pt x="12" y="38"/>
                </a:cubicBezTo>
                <a:lnTo>
                  <a:pt x="40" y="17"/>
                </a:lnTo>
                <a:close/>
                <a:moveTo>
                  <a:pt x="21" y="64"/>
                </a:moveTo>
                <a:cubicBezTo>
                  <a:pt x="48" y="45"/>
                  <a:pt x="48" y="45"/>
                  <a:pt x="48" y="45"/>
                </a:cubicBezTo>
                <a:cubicBezTo>
                  <a:pt x="38" y="50"/>
                  <a:pt x="28" y="55"/>
                  <a:pt x="19" y="63"/>
                </a:cubicBezTo>
                <a:cubicBezTo>
                  <a:pt x="19" y="63"/>
                  <a:pt x="20" y="64"/>
                  <a:pt x="20" y="65"/>
                </a:cubicBezTo>
                <a:cubicBezTo>
                  <a:pt x="21" y="65"/>
                  <a:pt x="21" y="64"/>
                  <a:pt x="21" y="64"/>
                </a:cubicBezTo>
                <a:close/>
                <a:moveTo>
                  <a:pt x="13" y="44"/>
                </a:moveTo>
                <a:cubicBezTo>
                  <a:pt x="22" y="36"/>
                  <a:pt x="32" y="29"/>
                  <a:pt x="41" y="22"/>
                </a:cubicBezTo>
                <a:cubicBezTo>
                  <a:pt x="31" y="28"/>
                  <a:pt x="21" y="34"/>
                  <a:pt x="12" y="41"/>
                </a:cubicBezTo>
                <a:cubicBezTo>
                  <a:pt x="11" y="42"/>
                  <a:pt x="12" y="43"/>
                  <a:pt x="12" y="45"/>
                </a:cubicBezTo>
                <a:cubicBezTo>
                  <a:pt x="12" y="44"/>
                  <a:pt x="12" y="44"/>
                  <a:pt x="13" y="44"/>
                </a:cubicBezTo>
                <a:close/>
                <a:moveTo>
                  <a:pt x="14" y="51"/>
                </a:moveTo>
                <a:cubicBezTo>
                  <a:pt x="23" y="43"/>
                  <a:pt x="32" y="37"/>
                  <a:pt x="41" y="30"/>
                </a:cubicBezTo>
                <a:cubicBezTo>
                  <a:pt x="37" y="31"/>
                  <a:pt x="34" y="33"/>
                  <a:pt x="31" y="35"/>
                </a:cubicBezTo>
                <a:cubicBezTo>
                  <a:pt x="25" y="39"/>
                  <a:pt x="18" y="43"/>
                  <a:pt x="12" y="48"/>
                </a:cubicBezTo>
                <a:cubicBezTo>
                  <a:pt x="12" y="49"/>
                  <a:pt x="12" y="52"/>
                  <a:pt x="14" y="51"/>
                </a:cubicBezTo>
                <a:close/>
                <a:moveTo>
                  <a:pt x="35" y="79"/>
                </a:moveTo>
                <a:cubicBezTo>
                  <a:pt x="35" y="79"/>
                  <a:pt x="35" y="80"/>
                  <a:pt x="35" y="80"/>
                </a:cubicBezTo>
                <a:cubicBezTo>
                  <a:pt x="47" y="86"/>
                  <a:pt x="59" y="93"/>
                  <a:pt x="71" y="99"/>
                </a:cubicBezTo>
                <a:cubicBezTo>
                  <a:pt x="72" y="97"/>
                  <a:pt x="72" y="97"/>
                  <a:pt x="72" y="97"/>
                </a:cubicBezTo>
                <a:cubicBezTo>
                  <a:pt x="71" y="97"/>
                  <a:pt x="69" y="96"/>
                  <a:pt x="69" y="96"/>
                </a:cubicBezTo>
                <a:cubicBezTo>
                  <a:pt x="67" y="95"/>
                  <a:pt x="66" y="95"/>
                  <a:pt x="65" y="95"/>
                </a:cubicBezTo>
                <a:cubicBezTo>
                  <a:pt x="65" y="95"/>
                  <a:pt x="65" y="94"/>
                  <a:pt x="65" y="93"/>
                </a:cubicBezTo>
                <a:cubicBezTo>
                  <a:pt x="64" y="93"/>
                  <a:pt x="63" y="92"/>
                  <a:pt x="62" y="92"/>
                </a:cubicBezTo>
                <a:cubicBezTo>
                  <a:pt x="52" y="86"/>
                  <a:pt x="42" y="83"/>
                  <a:pt x="31" y="77"/>
                </a:cubicBezTo>
                <a:cubicBezTo>
                  <a:pt x="34" y="79"/>
                  <a:pt x="34" y="79"/>
                  <a:pt x="34" y="79"/>
                </a:cubicBezTo>
                <a:cubicBezTo>
                  <a:pt x="34" y="80"/>
                  <a:pt x="34" y="79"/>
                  <a:pt x="35" y="79"/>
                </a:cubicBezTo>
                <a:close/>
                <a:moveTo>
                  <a:pt x="15" y="55"/>
                </a:moveTo>
                <a:cubicBezTo>
                  <a:pt x="24" y="48"/>
                  <a:pt x="33" y="42"/>
                  <a:pt x="42" y="35"/>
                </a:cubicBezTo>
                <a:cubicBezTo>
                  <a:pt x="32" y="40"/>
                  <a:pt x="22" y="45"/>
                  <a:pt x="13" y="54"/>
                </a:cubicBezTo>
                <a:cubicBezTo>
                  <a:pt x="14" y="54"/>
                  <a:pt x="14" y="55"/>
                  <a:pt x="15" y="55"/>
                </a:cubicBezTo>
                <a:close/>
                <a:moveTo>
                  <a:pt x="27" y="70"/>
                </a:moveTo>
                <a:cubicBezTo>
                  <a:pt x="36" y="63"/>
                  <a:pt x="45" y="58"/>
                  <a:pt x="53" y="51"/>
                </a:cubicBezTo>
                <a:cubicBezTo>
                  <a:pt x="43" y="56"/>
                  <a:pt x="33" y="61"/>
                  <a:pt x="23" y="67"/>
                </a:cubicBezTo>
                <a:cubicBezTo>
                  <a:pt x="24" y="68"/>
                  <a:pt x="25" y="68"/>
                  <a:pt x="26" y="69"/>
                </a:cubicBezTo>
                <a:cubicBezTo>
                  <a:pt x="27" y="70"/>
                  <a:pt x="27" y="70"/>
                  <a:pt x="27" y="70"/>
                </a:cubicBezTo>
                <a:close/>
                <a:moveTo>
                  <a:pt x="41" y="77"/>
                </a:moveTo>
                <a:cubicBezTo>
                  <a:pt x="41" y="77"/>
                  <a:pt x="41" y="77"/>
                  <a:pt x="42" y="77"/>
                </a:cubicBezTo>
                <a:cubicBezTo>
                  <a:pt x="50" y="70"/>
                  <a:pt x="58" y="65"/>
                  <a:pt x="66" y="59"/>
                </a:cubicBezTo>
                <a:cubicBezTo>
                  <a:pt x="65" y="59"/>
                  <a:pt x="65" y="59"/>
                  <a:pt x="64" y="59"/>
                </a:cubicBezTo>
                <a:cubicBezTo>
                  <a:pt x="54" y="64"/>
                  <a:pt x="45" y="69"/>
                  <a:pt x="35" y="74"/>
                </a:cubicBezTo>
                <a:cubicBezTo>
                  <a:pt x="37" y="76"/>
                  <a:pt x="39" y="77"/>
                  <a:pt x="41" y="77"/>
                </a:cubicBezTo>
                <a:close/>
                <a:moveTo>
                  <a:pt x="178" y="71"/>
                </a:moveTo>
                <a:cubicBezTo>
                  <a:pt x="179" y="71"/>
                  <a:pt x="180" y="71"/>
                  <a:pt x="180" y="71"/>
                </a:cubicBezTo>
                <a:cubicBezTo>
                  <a:pt x="184" y="69"/>
                  <a:pt x="189" y="68"/>
                  <a:pt x="193" y="68"/>
                </a:cubicBezTo>
                <a:cubicBezTo>
                  <a:pt x="193" y="69"/>
                  <a:pt x="192" y="70"/>
                  <a:pt x="192" y="70"/>
                </a:cubicBezTo>
                <a:cubicBezTo>
                  <a:pt x="185" y="74"/>
                  <a:pt x="178" y="77"/>
                  <a:pt x="170" y="81"/>
                </a:cubicBezTo>
                <a:cubicBezTo>
                  <a:pt x="187" y="78"/>
                  <a:pt x="187" y="78"/>
                  <a:pt x="187" y="78"/>
                </a:cubicBezTo>
                <a:cubicBezTo>
                  <a:pt x="192" y="72"/>
                  <a:pt x="196" y="65"/>
                  <a:pt x="199" y="58"/>
                </a:cubicBezTo>
                <a:cubicBezTo>
                  <a:pt x="193" y="61"/>
                  <a:pt x="187" y="63"/>
                  <a:pt x="182" y="65"/>
                </a:cubicBezTo>
                <a:cubicBezTo>
                  <a:pt x="181" y="65"/>
                  <a:pt x="181" y="65"/>
                  <a:pt x="181" y="65"/>
                </a:cubicBezTo>
                <a:cubicBezTo>
                  <a:pt x="182" y="65"/>
                  <a:pt x="182" y="65"/>
                  <a:pt x="182" y="65"/>
                </a:cubicBezTo>
                <a:cubicBezTo>
                  <a:pt x="191" y="63"/>
                  <a:pt x="191" y="63"/>
                  <a:pt x="191" y="63"/>
                </a:cubicBezTo>
                <a:cubicBezTo>
                  <a:pt x="193" y="63"/>
                  <a:pt x="195" y="62"/>
                  <a:pt x="196" y="62"/>
                </a:cubicBezTo>
                <a:cubicBezTo>
                  <a:pt x="196" y="63"/>
                  <a:pt x="196" y="64"/>
                  <a:pt x="195" y="64"/>
                </a:cubicBezTo>
                <a:cubicBezTo>
                  <a:pt x="189" y="67"/>
                  <a:pt x="184" y="69"/>
                  <a:pt x="178" y="71"/>
                </a:cubicBezTo>
                <a:close/>
                <a:moveTo>
                  <a:pt x="193" y="59"/>
                </a:moveTo>
                <a:cubicBezTo>
                  <a:pt x="193" y="58"/>
                  <a:pt x="193" y="58"/>
                  <a:pt x="193" y="58"/>
                </a:cubicBezTo>
                <a:cubicBezTo>
                  <a:pt x="187" y="59"/>
                  <a:pt x="181" y="61"/>
                  <a:pt x="176" y="63"/>
                </a:cubicBezTo>
                <a:cubicBezTo>
                  <a:pt x="175" y="63"/>
                  <a:pt x="175" y="63"/>
                  <a:pt x="174" y="62"/>
                </a:cubicBezTo>
                <a:cubicBezTo>
                  <a:pt x="174" y="62"/>
                  <a:pt x="174" y="61"/>
                  <a:pt x="174" y="61"/>
                </a:cubicBezTo>
                <a:cubicBezTo>
                  <a:pt x="182" y="57"/>
                  <a:pt x="190" y="54"/>
                  <a:pt x="198" y="51"/>
                </a:cubicBezTo>
                <a:cubicBezTo>
                  <a:pt x="198" y="51"/>
                  <a:pt x="200" y="50"/>
                  <a:pt x="198" y="51"/>
                </a:cubicBezTo>
                <a:cubicBezTo>
                  <a:pt x="191" y="52"/>
                  <a:pt x="185" y="53"/>
                  <a:pt x="178" y="55"/>
                </a:cubicBezTo>
                <a:cubicBezTo>
                  <a:pt x="178" y="55"/>
                  <a:pt x="176" y="55"/>
                  <a:pt x="176" y="54"/>
                </a:cubicBezTo>
                <a:cubicBezTo>
                  <a:pt x="176" y="53"/>
                  <a:pt x="177" y="53"/>
                  <a:pt x="177" y="52"/>
                </a:cubicBezTo>
                <a:cubicBezTo>
                  <a:pt x="183" y="50"/>
                  <a:pt x="189" y="47"/>
                  <a:pt x="195" y="45"/>
                </a:cubicBezTo>
                <a:cubicBezTo>
                  <a:pt x="196" y="45"/>
                  <a:pt x="196" y="45"/>
                  <a:pt x="196" y="45"/>
                </a:cubicBezTo>
                <a:cubicBezTo>
                  <a:pt x="197" y="44"/>
                  <a:pt x="197" y="44"/>
                  <a:pt x="197" y="44"/>
                </a:cubicBezTo>
                <a:cubicBezTo>
                  <a:pt x="196" y="45"/>
                  <a:pt x="196" y="45"/>
                  <a:pt x="196" y="45"/>
                </a:cubicBezTo>
                <a:cubicBezTo>
                  <a:pt x="196" y="45"/>
                  <a:pt x="195" y="45"/>
                  <a:pt x="195" y="45"/>
                </a:cubicBezTo>
                <a:cubicBezTo>
                  <a:pt x="195" y="45"/>
                  <a:pt x="195" y="45"/>
                  <a:pt x="195" y="45"/>
                </a:cubicBezTo>
                <a:cubicBezTo>
                  <a:pt x="188" y="46"/>
                  <a:pt x="181" y="48"/>
                  <a:pt x="174" y="49"/>
                </a:cubicBezTo>
                <a:cubicBezTo>
                  <a:pt x="172" y="50"/>
                  <a:pt x="170" y="51"/>
                  <a:pt x="168" y="51"/>
                </a:cubicBezTo>
                <a:cubicBezTo>
                  <a:pt x="168" y="50"/>
                  <a:pt x="168" y="49"/>
                  <a:pt x="168" y="49"/>
                </a:cubicBezTo>
                <a:cubicBezTo>
                  <a:pt x="175" y="46"/>
                  <a:pt x="182" y="43"/>
                  <a:pt x="189" y="41"/>
                </a:cubicBezTo>
                <a:cubicBezTo>
                  <a:pt x="186" y="41"/>
                  <a:pt x="184" y="41"/>
                  <a:pt x="182" y="42"/>
                </a:cubicBezTo>
                <a:cubicBezTo>
                  <a:pt x="177" y="43"/>
                  <a:pt x="172" y="44"/>
                  <a:pt x="168" y="46"/>
                </a:cubicBezTo>
                <a:cubicBezTo>
                  <a:pt x="168" y="47"/>
                  <a:pt x="167" y="45"/>
                  <a:pt x="167" y="45"/>
                </a:cubicBezTo>
                <a:cubicBezTo>
                  <a:pt x="173" y="42"/>
                  <a:pt x="179" y="40"/>
                  <a:pt x="184" y="37"/>
                </a:cubicBezTo>
                <a:cubicBezTo>
                  <a:pt x="185" y="37"/>
                  <a:pt x="185" y="37"/>
                  <a:pt x="185" y="37"/>
                </a:cubicBezTo>
                <a:cubicBezTo>
                  <a:pt x="185" y="37"/>
                  <a:pt x="185" y="37"/>
                  <a:pt x="185" y="37"/>
                </a:cubicBezTo>
                <a:cubicBezTo>
                  <a:pt x="186" y="36"/>
                  <a:pt x="186" y="36"/>
                  <a:pt x="186" y="36"/>
                </a:cubicBezTo>
                <a:cubicBezTo>
                  <a:pt x="185" y="37"/>
                  <a:pt x="185" y="37"/>
                  <a:pt x="185" y="37"/>
                </a:cubicBezTo>
                <a:cubicBezTo>
                  <a:pt x="185" y="37"/>
                  <a:pt x="185" y="37"/>
                  <a:pt x="185" y="37"/>
                </a:cubicBezTo>
                <a:cubicBezTo>
                  <a:pt x="184" y="37"/>
                  <a:pt x="184" y="37"/>
                  <a:pt x="184" y="37"/>
                </a:cubicBezTo>
                <a:cubicBezTo>
                  <a:pt x="184" y="37"/>
                  <a:pt x="184" y="37"/>
                  <a:pt x="184" y="37"/>
                </a:cubicBezTo>
                <a:cubicBezTo>
                  <a:pt x="178" y="39"/>
                  <a:pt x="172" y="40"/>
                  <a:pt x="167" y="42"/>
                </a:cubicBezTo>
                <a:cubicBezTo>
                  <a:pt x="166" y="42"/>
                  <a:pt x="166" y="40"/>
                  <a:pt x="166" y="40"/>
                </a:cubicBezTo>
                <a:cubicBezTo>
                  <a:pt x="174" y="36"/>
                  <a:pt x="181" y="33"/>
                  <a:pt x="188" y="30"/>
                </a:cubicBezTo>
                <a:cubicBezTo>
                  <a:pt x="188" y="30"/>
                  <a:pt x="189" y="30"/>
                  <a:pt x="188" y="30"/>
                </a:cubicBezTo>
                <a:cubicBezTo>
                  <a:pt x="180" y="31"/>
                  <a:pt x="172" y="33"/>
                  <a:pt x="164" y="37"/>
                </a:cubicBezTo>
                <a:cubicBezTo>
                  <a:pt x="164" y="37"/>
                  <a:pt x="163" y="37"/>
                  <a:pt x="162" y="36"/>
                </a:cubicBezTo>
                <a:cubicBezTo>
                  <a:pt x="162" y="36"/>
                  <a:pt x="163" y="35"/>
                  <a:pt x="164" y="34"/>
                </a:cubicBezTo>
                <a:cubicBezTo>
                  <a:pt x="170" y="31"/>
                  <a:pt x="177" y="28"/>
                  <a:pt x="184" y="24"/>
                </a:cubicBezTo>
                <a:cubicBezTo>
                  <a:pt x="185" y="24"/>
                  <a:pt x="184" y="24"/>
                  <a:pt x="184" y="24"/>
                </a:cubicBezTo>
                <a:cubicBezTo>
                  <a:pt x="176" y="26"/>
                  <a:pt x="169" y="27"/>
                  <a:pt x="162" y="31"/>
                </a:cubicBezTo>
                <a:cubicBezTo>
                  <a:pt x="161" y="31"/>
                  <a:pt x="162" y="29"/>
                  <a:pt x="163" y="29"/>
                </a:cubicBezTo>
                <a:cubicBezTo>
                  <a:pt x="167" y="26"/>
                  <a:pt x="171" y="25"/>
                  <a:pt x="175" y="23"/>
                </a:cubicBezTo>
                <a:cubicBezTo>
                  <a:pt x="175" y="22"/>
                  <a:pt x="175" y="22"/>
                  <a:pt x="175" y="22"/>
                </a:cubicBezTo>
                <a:cubicBezTo>
                  <a:pt x="175" y="23"/>
                  <a:pt x="175" y="23"/>
                  <a:pt x="175" y="23"/>
                </a:cubicBezTo>
                <a:cubicBezTo>
                  <a:pt x="175" y="22"/>
                  <a:pt x="175" y="22"/>
                  <a:pt x="175" y="22"/>
                </a:cubicBezTo>
                <a:cubicBezTo>
                  <a:pt x="168" y="24"/>
                  <a:pt x="162" y="26"/>
                  <a:pt x="156" y="29"/>
                </a:cubicBezTo>
                <a:cubicBezTo>
                  <a:pt x="156" y="29"/>
                  <a:pt x="155" y="28"/>
                  <a:pt x="155" y="28"/>
                </a:cubicBezTo>
                <a:cubicBezTo>
                  <a:pt x="160" y="25"/>
                  <a:pt x="165" y="22"/>
                  <a:pt x="170" y="20"/>
                </a:cubicBezTo>
                <a:cubicBezTo>
                  <a:pt x="170" y="19"/>
                  <a:pt x="170" y="19"/>
                  <a:pt x="170" y="19"/>
                </a:cubicBezTo>
                <a:cubicBezTo>
                  <a:pt x="164" y="22"/>
                  <a:pt x="159" y="23"/>
                  <a:pt x="154" y="26"/>
                </a:cubicBezTo>
                <a:cubicBezTo>
                  <a:pt x="154" y="26"/>
                  <a:pt x="153" y="26"/>
                  <a:pt x="152" y="26"/>
                </a:cubicBezTo>
                <a:cubicBezTo>
                  <a:pt x="152" y="25"/>
                  <a:pt x="152" y="25"/>
                  <a:pt x="153" y="24"/>
                </a:cubicBezTo>
                <a:cubicBezTo>
                  <a:pt x="156" y="22"/>
                  <a:pt x="160" y="20"/>
                  <a:pt x="164" y="17"/>
                </a:cubicBezTo>
                <a:cubicBezTo>
                  <a:pt x="159" y="17"/>
                  <a:pt x="155" y="20"/>
                  <a:pt x="152" y="23"/>
                </a:cubicBezTo>
                <a:cubicBezTo>
                  <a:pt x="152" y="23"/>
                  <a:pt x="153" y="22"/>
                  <a:pt x="152" y="23"/>
                </a:cubicBezTo>
                <a:cubicBezTo>
                  <a:pt x="151" y="24"/>
                  <a:pt x="150" y="25"/>
                  <a:pt x="149" y="25"/>
                </a:cubicBezTo>
                <a:cubicBezTo>
                  <a:pt x="148" y="25"/>
                  <a:pt x="148" y="24"/>
                  <a:pt x="148" y="23"/>
                </a:cubicBezTo>
                <a:cubicBezTo>
                  <a:pt x="150" y="21"/>
                  <a:pt x="154" y="20"/>
                  <a:pt x="157" y="18"/>
                </a:cubicBezTo>
                <a:cubicBezTo>
                  <a:pt x="155" y="18"/>
                  <a:pt x="154" y="18"/>
                  <a:pt x="154" y="18"/>
                </a:cubicBezTo>
                <a:cubicBezTo>
                  <a:pt x="139" y="21"/>
                  <a:pt x="126" y="31"/>
                  <a:pt x="114" y="48"/>
                </a:cubicBezTo>
                <a:cubicBezTo>
                  <a:pt x="115" y="51"/>
                  <a:pt x="112" y="51"/>
                  <a:pt x="111" y="51"/>
                </a:cubicBezTo>
                <a:cubicBezTo>
                  <a:pt x="110" y="51"/>
                  <a:pt x="109" y="51"/>
                  <a:pt x="108" y="51"/>
                </a:cubicBezTo>
                <a:cubicBezTo>
                  <a:pt x="108" y="49"/>
                  <a:pt x="105" y="48"/>
                  <a:pt x="104" y="48"/>
                </a:cubicBezTo>
                <a:cubicBezTo>
                  <a:pt x="103" y="46"/>
                  <a:pt x="103" y="44"/>
                  <a:pt x="102" y="43"/>
                </a:cubicBezTo>
                <a:cubicBezTo>
                  <a:pt x="99" y="37"/>
                  <a:pt x="94" y="32"/>
                  <a:pt x="89" y="27"/>
                </a:cubicBezTo>
                <a:cubicBezTo>
                  <a:pt x="77" y="18"/>
                  <a:pt x="60" y="10"/>
                  <a:pt x="47" y="6"/>
                </a:cubicBezTo>
                <a:cubicBezTo>
                  <a:pt x="41" y="12"/>
                  <a:pt x="35" y="16"/>
                  <a:pt x="28" y="21"/>
                </a:cubicBezTo>
                <a:cubicBezTo>
                  <a:pt x="28" y="22"/>
                  <a:pt x="28" y="22"/>
                  <a:pt x="28" y="22"/>
                </a:cubicBezTo>
                <a:cubicBezTo>
                  <a:pt x="28" y="21"/>
                  <a:pt x="28" y="21"/>
                  <a:pt x="28" y="21"/>
                </a:cubicBezTo>
                <a:cubicBezTo>
                  <a:pt x="28" y="21"/>
                  <a:pt x="29" y="21"/>
                  <a:pt x="29" y="21"/>
                </a:cubicBezTo>
                <a:cubicBezTo>
                  <a:pt x="35" y="17"/>
                  <a:pt x="42" y="14"/>
                  <a:pt x="49" y="10"/>
                </a:cubicBezTo>
                <a:cubicBezTo>
                  <a:pt x="49" y="10"/>
                  <a:pt x="50" y="11"/>
                  <a:pt x="49" y="11"/>
                </a:cubicBezTo>
                <a:cubicBezTo>
                  <a:pt x="42" y="17"/>
                  <a:pt x="34" y="23"/>
                  <a:pt x="27" y="29"/>
                </a:cubicBezTo>
                <a:cubicBezTo>
                  <a:pt x="27" y="29"/>
                  <a:pt x="27" y="29"/>
                  <a:pt x="27" y="29"/>
                </a:cubicBezTo>
                <a:cubicBezTo>
                  <a:pt x="27" y="29"/>
                  <a:pt x="27" y="29"/>
                  <a:pt x="27" y="29"/>
                </a:cubicBezTo>
                <a:cubicBezTo>
                  <a:pt x="34" y="24"/>
                  <a:pt x="42" y="20"/>
                  <a:pt x="49" y="16"/>
                </a:cubicBezTo>
                <a:cubicBezTo>
                  <a:pt x="50" y="16"/>
                  <a:pt x="50" y="17"/>
                  <a:pt x="50" y="18"/>
                </a:cubicBezTo>
                <a:cubicBezTo>
                  <a:pt x="20" y="40"/>
                  <a:pt x="20" y="40"/>
                  <a:pt x="20" y="40"/>
                </a:cubicBezTo>
                <a:cubicBezTo>
                  <a:pt x="29" y="34"/>
                  <a:pt x="38" y="29"/>
                  <a:pt x="46" y="25"/>
                </a:cubicBezTo>
                <a:cubicBezTo>
                  <a:pt x="47" y="24"/>
                  <a:pt x="48" y="26"/>
                  <a:pt x="47" y="26"/>
                </a:cubicBezTo>
                <a:cubicBezTo>
                  <a:pt x="44" y="30"/>
                  <a:pt x="40" y="32"/>
                  <a:pt x="37" y="35"/>
                </a:cubicBezTo>
                <a:cubicBezTo>
                  <a:pt x="36" y="36"/>
                  <a:pt x="36" y="36"/>
                  <a:pt x="36" y="36"/>
                </a:cubicBezTo>
                <a:cubicBezTo>
                  <a:pt x="37" y="35"/>
                  <a:pt x="37" y="35"/>
                  <a:pt x="37" y="35"/>
                </a:cubicBezTo>
                <a:cubicBezTo>
                  <a:pt x="40" y="34"/>
                  <a:pt x="43" y="32"/>
                  <a:pt x="45" y="31"/>
                </a:cubicBezTo>
                <a:cubicBezTo>
                  <a:pt x="46" y="31"/>
                  <a:pt x="47" y="32"/>
                  <a:pt x="46" y="32"/>
                </a:cubicBezTo>
                <a:cubicBezTo>
                  <a:pt x="44" y="35"/>
                  <a:pt x="42" y="37"/>
                  <a:pt x="39" y="39"/>
                </a:cubicBezTo>
                <a:cubicBezTo>
                  <a:pt x="39" y="39"/>
                  <a:pt x="38" y="40"/>
                  <a:pt x="38" y="40"/>
                </a:cubicBezTo>
                <a:cubicBezTo>
                  <a:pt x="30" y="46"/>
                  <a:pt x="23" y="51"/>
                  <a:pt x="15" y="57"/>
                </a:cubicBezTo>
                <a:cubicBezTo>
                  <a:pt x="26" y="51"/>
                  <a:pt x="37" y="44"/>
                  <a:pt x="48" y="39"/>
                </a:cubicBezTo>
                <a:cubicBezTo>
                  <a:pt x="49" y="39"/>
                  <a:pt x="49" y="40"/>
                  <a:pt x="49" y="40"/>
                </a:cubicBezTo>
                <a:cubicBezTo>
                  <a:pt x="48" y="42"/>
                  <a:pt x="47" y="43"/>
                  <a:pt x="46" y="44"/>
                </a:cubicBezTo>
                <a:cubicBezTo>
                  <a:pt x="48" y="42"/>
                  <a:pt x="51" y="41"/>
                  <a:pt x="53" y="40"/>
                </a:cubicBezTo>
                <a:cubicBezTo>
                  <a:pt x="54" y="42"/>
                  <a:pt x="52" y="43"/>
                  <a:pt x="52" y="43"/>
                </a:cubicBezTo>
                <a:cubicBezTo>
                  <a:pt x="22" y="66"/>
                  <a:pt x="22" y="66"/>
                  <a:pt x="22" y="66"/>
                </a:cubicBezTo>
                <a:cubicBezTo>
                  <a:pt x="34" y="59"/>
                  <a:pt x="46" y="52"/>
                  <a:pt x="58" y="47"/>
                </a:cubicBezTo>
                <a:cubicBezTo>
                  <a:pt x="58" y="47"/>
                  <a:pt x="59" y="48"/>
                  <a:pt x="59" y="48"/>
                </a:cubicBezTo>
                <a:cubicBezTo>
                  <a:pt x="54" y="53"/>
                  <a:pt x="48" y="57"/>
                  <a:pt x="43" y="61"/>
                </a:cubicBezTo>
                <a:cubicBezTo>
                  <a:pt x="54" y="56"/>
                  <a:pt x="54" y="56"/>
                  <a:pt x="54" y="56"/>
                </a:cubicBezTo>
                <a:cubicBezTo>
                  <a:pt x="56" y="54"/>
                  <a:pt x="58" y="53"/>
                  <a:pt x="61" y="53"/>
                </a:cubicBezTo>
                <a:cubicBezTo>
                  <a:pt x="61" y="54"/>
                  <a:pt x="60" y="55"/>
                  <a:pt x="60" y="55"/>
                </a:cubicBezTo>
                <a:cubicBezTo>
                  <a:pt x="54" y="59"/>
                  <a:pt x="49" y="64"/>
                  <a:pt x="43" y="68"/>
                </a:cubicBezTo>
                <a:cubicBezTo>
                  <a:pt x="43" y="67"/>
                  <a:pt x="43" y="68"/>
                  <a:pt x="43" y="68"/>
                </a:cubicBezTo>
                <a:cubicBezTo>
                  <a:pt x="43" y="68"/>
                  <a:pt x="43" y="68"/>
                  <a:pt x="43" y="68"/>
                </a:cubicBezTo>
                <a:cubicBezTo>
                  <a:pt x="52" y="63"/>
                  <a:pt x="60" y="59"/>
                  <a:pt x="69" y="56"/>
                </a:cubicBezTo>
                <a:cubicBezTo>
                  <a:pt x="70" y="56"/>
                  <a:pt x="71" y="57"/>
                  <a:pt x="70" y="58"/>
                </a:cubicBezTo>
                <a:cubicBezTo>
                  <a:pt x="62" y="65"/>
                  <a:pt x="53" y="70"/>
                  <a:pt x="45" y="76"/>
                </a:cubicBezTo>
                <a:cubicBezTo>
                  <a:pt x="55" y="72"/>
                  <a:pt x="65" y="68"/>
                  <a:pt x="74" y="64"/>
                </a:cubicBezTo>
                <a:cubicBezTo>
                  <a:pt x="75" y="64"/>
                  <a:pt x="76" y="65"/>
                  <a:pt x="75" y="65"/>
                </a:cubicBezTo>
                <a:cubicBezTo>
                  <a:pt x="69" y="70"/>
                  <a:pt x="62" y="74"/>
                  <a:pt x="56" y="78"/>
                </a:cubicBezTo>
                <a:cubicBezTo>
                  <a:pt x="64" y="75"/>
                  <a:pt x="71" y="71"/>
                  <a:pt x="79" y="69"/>
                </a:cubicBezTo>
                <a:cubicBezTo>
                  <a:pt x="80" y="69"/>
                  <a:pt x="81" y="70"/>
                  <a:pt x="80" y="70"/>
                </a:cubicBezTo>
                <a:cubicBezTo>
                  <a:pt x="74" y="75"/>
                  <a:pt x="67" y="79"/>
                  <a:pt x="61" y="83"/>
                </a:cubicBezTo>
                <a:cubicBezTo>
                  <a:pt x="60" y="83"/>
                  <a:pt x="60" y="83"/>
                  <a:pt x="60" y="83"/>
                </a:cubicBezTo>
                <a:cubicBezTo>
                  <a:pt x="61" y="83"/>
                  <a:pt x="61" y="83"/>
                  <a:pt x="61" y="83"/>
                </a:cubicBezTo>
                <a:cubicBezTo>
                  <a:pt x="68" y="80"/>
                  <a:pt x="76" y="76"/>
                  <a:pt x="84" y="74"/>
                </a:cubicBezTo>
                <a:cubicBezTo>
                  <a:pt x="84" y="74"/>
                  <a:pt x="84" y="75"/>
                  <a:pt x="84" y="76"/>
                </a:cubicBezTo>
                <a:cubicBezTo>
                  <a:pt x="80" y="79"/>
                  <a:pt x="76" y="81"/>
                  <a:pt x="73" y="83"/>
                </a:cubicBezTo>
                <a:cubicBezTo>
                  <a:pt x="72" y="83"/>
                  <a:pt x="72" y="83"/>
                  <a:pt x="72" y="83"/>
                </a:cubicBezTo>
                <a:cubicBezTo>
                  <a:pt x="73" y="83"/>
                  <a:pt x="73" y="83"/>
                  <a:pt x="73" y="83"/>
                </a:cubicBezTo>
                <a:cubicBezTo>
                  <a:pt x="79" y="81"/>
                  <a:pt x="86" y="78"/>
                  <a:pt x="92" y="77"/>
                </a:cubicBezTo>
                <a:cubicBezTo>
                  <a:pt x="94" y="76"/>
                  <a:pt x="94" y="77"/>
                  <a:pt x="94" y="78"/>
                </a:cubicBezTo>
                <a:cubicBezTo>
                  <a:pt x="92" y="79"/>
                  <a:pt x="90" y="80"/>
                  <a:pt x="88" y="82"/>
                </a:cubicBezTo>
                <a:cubicBezTo>
                  <a:pt x="87" y="83"/>
                  <a:pt x="85" y="83"/>
                  <a:pt x="84" y="84"/>
                </a:cubicBezTo>
                <a:cubicBezTo>
                  <a:pt x="81" y="86"/>
                  <a:pt x="78" y="87"/>
                  <a:pt x="75" y="89"/>
                </a:cubicBezTo>
                <a:cubicBezTo>
                  <a:pt x="74" y="90"/>
                  <a:pt x="75" y="89"/>
                  <a:pt x="75" y="89"/>
                </a:cubicBezTo>
                <a:cubicBezTo>
                  <a:pt x="83" y="86"/>
                  <a:pt x="91" y="83"/>
                  <a:pt x="99" y="81"/>
                </a:cubicBezTo>
                <a:cubicBezTo>
                  <a:pt x="99" y="81"/>
                  <a:pt x="100" y="82"/>
                  <a:pt x="99" y="83"/>
                </a:cubicBezTo>
                <a:cubicBezTo>
                  <a:pt x="93" y="87"/>
                  <a:pt x="85" y="91"/>
                  <a:pt x="78" y="95"/>
                </a:cubicBezTo>
                <a:cubicBezTo>
                  <a:pt x="78" y="95"/>
                  <a:pt x="77" y="96"/>
                  <a:pt x="78" y="96"/>
                </a:cubicBezTo>
                <a:cubicBezTo>
                  <a:pt x="81" y="94"/>
                  <a:pt x="84" y="94"/>
                  <a:pt x="87" y="93"/>
                </a:cubicBezTo>
                <a:cubicBezTo>
                  <a:pt x="93" y="90"/>
                  <a:pt x="100" y="88"/>
                  <a:pt x="106" y="86"/>
                </a:cubicBezTo>
                <a:cubicBezTo>
                  <a:pt x="106" y="86"/>
                  <a:pt x="106" y="88"/>
                  <a:pt x="106" y="88"/>
                </a:cubicBezTo>
                <a:cubicBezTo>
                  <a:pt x="99" y="92"/>
                  <a:pt x="93" y="96"/>
                  <a:pt x="86" y="99"/>
                </a:cubicBezTo>
                <a:cubicBezTo>
                  <a:pt x="92" y="97"/>
                  <a:pt x="99" y="94"/>
                  <a:pt x="106" y="92"/>
                </a:cubicBezTo>
                <a:cubicBezTo>
                  <a:pt x="106" y="92"/>
                  <a:pt x="107" y="92"/>
                  <a:pt x="106" y="93"/>
                </a:cubicBezTo>
                <a:cubicBezTo>
                  <a:pt x="104" y="95"/>
                  <a:pt x="101" y="97"/>
                  <a:pt x="99" y="98"/>
                </a:cubicBezTo>
                <a:cubicBezTo>
                  <a:pt x="98" y="98"/>
                  <a:pt x="97" y="98"/>
                  <a:pt x="97" y="99"/>
                </a:cubicBezTo>
                <a:cubicBezTo>
                  <a:pt x="98" y="99"/>
                  <a:pt x="98" y="99"/>
                  <a:pt x="99" y="98"/>
                </a:cubicBezTo>
                <a:cubicBezTo>
                  <a:pt x="103" y="97"/>
                  <a:pt x="108" y="95"/>
                  <a:pt x="113" y="94"/>
                </a:cubicBezTo>
                <a:cubicBezTo>
                  <a:pt x="114" y="94"/>
                  <a:pt x="114" y="95"/>
                  <a:pt x="114" y="95"/>
                </a:cubicBezTo>
                <a:cubicBezTo>
                  <a:pt x="112" y="97"/>
                  <a:pt x="109" y="98"/>
                  <a:pt x="107" y="100"/>
                </a:cubicBezTo>
                <a:cubicBezTo>
                  <a:pt x="111" y="99"/>
                  <a:pt x="114" y="97"/>
                  <a:pt x="117" y="97"/>
                </a:cubicBezTo>
                <a:cubicBezTo>
                  <a:pt x="118" y="96"/>
                  <a:pt x="118" y="98"/>
                  <a:pt x="118" y="98"/>
                </a:cubicBezTo>
                <a:cubicBezTo>
                  <a:pt x="112" y="103"/>
                  <a:pt x="106" y="106"/>
                  <a:pt x="100" y="110"/>
                </a:cubicBezTo>
                <a:cubicBezTo>
                  <a:pt x="105" y="108"/>
                  <a:pt x="111" y="107"/>
                  <a:pt x="116" y="105"/>
                </a:cubicBezTo>
                <a:cubicBezTo>
                  <a:pt x="116" y="105"/>
                  <a:pt x="117" y="106"/>
                  <a:pt x="117" y="106"/>
                </a:cubicBezTo>
                <a:cubicBezTo>
                  <a:pt x="104" y="115"/>
                  <a:pt x="104" y="115"/>
                  <a:pt x="104" y="115"/>
                </a:cubicBezTo>
                <a:cubicBezTo>
                  <a:pt x="107" y="114"/>
                  <a:pt x="110" y="113"/>
                  <a:pt x="113" y="113"/>
                </a:cubicBezTo>
                <a:cubicBezTo>
                  <a:pt x="113" y="112"/>
                  <a:pt x="113" y="113"/>
                  <a:pt x="113" y="114"/>
                </a:cubicBezTo>
                <a:cubicBezTo>
                  <a:pt x="107" y="118"/>
                  <a:pt x="107" y="118"/>
                  <a:pt x="107" y="118"/>
                </a:cubicBezTo>
                <a:cubicBezTo>
                  <a:pt x="110" y="117"/>
                  <a:pt x="113" y="115"/>
                  <a:pt x="116" y="115"/>
                </a:cubicBezTo>
                <a:cubicBezTo>
                  <a:pt x="116" y="115"/>
                  <a:pt x="117" y="116"/>
                  <a:pt x="117" y="117"/>
                </a:cubicBezTo>
                <a:cubicBezTo>
                  <a:pt x="115" y="119"/>
                  <a:pt x="112" y="122"/>
                  <a:pt x="110" y="124"/>
                </a:cubicBezTo>
                <a:cubicBezTo>
                  <a:pt x="114" y="132"/>
                  <a:pt x="114" y="141"/>
                  <a:pt x="115" y="150"/>
                </a:cubicBezTo>
                <a:cubicBezTo>
                  <a:pt x="118" y="145"/>
                  <a:pt x="122" y="140"/>
                  <a:pt x="126" y="136"/>
                </a:cubicBezTo>
                <a:cubicBezTo>
                  <a:pt x="141" y="118"/>
                  <a:pt x="158" y="105"/>
                  <a:pt x="176" y="90"/>
                </a:cubicBezTo>
                <a:cubicBezTo>
                  <a:pt x="173" y="91"/>
                  <a:pt x="171" y="92"/>
                  <a:pt x="169" y="92"/>
                </a:cubicBezTo>
                <a:cubicBezTo>
                  <a:pt x="169" y="91"/>
                  <a:pt x="169" y="90"/>
                  <a:pt x="169" y="90"/>
                </a:cubicBezTo>
                <a:cubicBezTo>
                  <a:pt x="173" y="87"/>
                  <a:pt x="178" y="84"/>
                  <a:pt x="182" y="82"/>
                </a:cubicBezTo>
                <a:cubicBezTo>
                  <a:pt x="183" y="81"/>
                  <a:pt x="185" y="81"/>
                  <a:pt x="185" y="80"/>
                </a:cubicBezTo>
                <a:cubicBezTo>
                  <a:pt x="179" y="80"/>
                  <a:pt x="174" y="82"/>
                  <a:pt x="168" y="83"/>
                </a:cubicBezTo>
                <a:cubicBezTo>
                  <a:pt x="167" y="83"/>
                  <a:pt x="167" y="82"/>
                  <a:pt x="167" y="81"/>
                </a:cubicBezTo>
                <a:cubicBezTo>
                  <a:pt x="167" y="81"/>
                  <a:pt x="168" y="80"/>
                  <a:pt x="168" y="80"/>
                </a:cubicBezTo>
                <a:cubicBezTo>
                  <a:pt x="174" y="76"/>
                  <a:pt x="180" y="74"/>
                  <a:pt x="186" y="71"/>
                </a:cubicBezTo>
                <a:cubicBezTo>
                  <a:pt x="168" y="75"/>
                  <a:pt x="168" y="75"/>
                  <a:pt x="168" y="75"/>
                </a:cubicBezTo>
                <a:cubicBezTo>
                  <a:pt x="167" y="75"/>
                  <a:pt x="167" y="74"/>
                  <a:pt x="168" y="74"/>
                </a:cubicBezTo>
                <a:cubicBezTo>
                  <a:pt x="173" y="71"/>
                  <a:pt x="178" y="69"/>
                  <a:pt x="183" y="67"/>
                </a:cubicBezTo>
                <a:cubicBezTo>
                  <a:pt x="184" y="67"/>
                  <a:pt x="184" y="67"/>
                  <a:pt x="185" y="66"/>
                </a:cubicBezTo>
                <a:cubicBezTo>
                  <a:pt x="185" y="66"/>
                  <a:pt x="186" y="66"/>
                  <a:pt x="186" y="66"/>
                </a:cubicBezTo>
                <a:cubicBezTo>
                  <a:pt x="186" y="66"/>
                  <a:pt x="185" y="66"/>
                  <a:pt x="185" y="66"/>
                </a:cubicBezTo>
                <a:cubicBezTo>
                  <a:pt x="184" y="66"/>
                  <a:pt x="184" y="66"/>
                  <a:pt x="183" y="67"/>
                </a:cubicBezTo>
                <a:cubicBezTo>
                  <a:pt x="183" y="67"/>
                  <a:pt x="183" y="67"/>
                  <a:pt x="183" y="67"/>
                </a:cubicBezTo>
                <a:cubicBezTo>
                  <a:pt x="178" y="67"/>
                  <a:pt x="174" y="69"/>
                  <a:pt x="170" y="70"/>
                </a:cubicBezTo>
                <a:cubicBezTo>
                  <a:pt x="169" y="70"/>
                  <a:pt x="169" y="70"/>
                  <a:pt x="169" y="69"/>
                </a:cubicBezTo>
                <a:cubicBezTo>
                  <a:pt x="169" y="68"/>
                  <a:pt x="170" y="68"/>
                  <a:pt x="171" y="68"/>
                </a:cubicBezTo>
                <a:cubicBezTo>
                  <a:pt x="178" y="64"/>
                  <a:pt x="186" y="62"/>
                  <a:pt x="193" y="59"/>
                </a:cubicBezTo>
                <a:close/>
                <a:moveTo>
                  <a:pt x="107" y="169"/>
                </a:moveTo>
                <a:cubicBezTo>
                  <a:pt x="106" y="169"/>
                  <a:pt x="105" y="169"/>
                  <a:pt x="105" y="168"/>
                </a:cubicBezTo>
                <a:cubicBezTo>
                  <a:pt x="105" y="167"/>
                  <a:pt x="105" y="166"/>
                  <a:pt x="106" y="165"/>
                </a:cubicBezTo>
                <a:cubicBezTo>
                  <a:pt x="107" y="162"/>
                  <a:pt x="108" y="159"/>
                  <a:pt x="110" y="156"/>
                </a:cubicBezTo>
                <a:cubicBezTo>
                  <a:pt x="107" y="140"/>
                  <a:pt x="99" y="124"/>
                  <a:pt x="81" y="111"/>
                </a:cubicBezTo>
                <a:cubicBezTo>
                  <a:pt x="78" y="109"/>
                  <a:pt x="75" y="107"/>
                  <a:pt x="72" y="105"/>
                </a:cubicBezTo>
                <a:cubicBezTo>
                  <a:pt x="66" y="102"/>
                  <a:pt x="60" y="99"/>
                  <a:pt x="55" y="96"/>
                </a:cubicBezTo>
                <a:cubicBezTo>
                  <a:pt x="40" y="88"/>
                  <a:pt x="24" y="80"/>
                  <a:pt x="14" y="70"/>
                </a:cubicBezTo>
                <a:cubicBezTo>
                  <a:pt x="12" y="68"/>
                  <a:pt x="10" y="66"/>
                  <a:pt x="8" y="64"/>
                </a:cubicBezTo>
                <a:cubicBezTo>
                  <a:pt x="7" y="64"/>
                  <a:pt x="6" y="65"/>
                  <a:pt x="5" y="65"/>
                </a:cubicBezTo>
                <a:cubicBezTo>
                  <a:pt x="4" y="66"/>
                  <a:pt x="4" y="65"/>
                  <a:pt x="4" y="65"/>
                </a:cubicBezTo>
                <a:cubicBezTo>
                  <a:pt x="4" y="63"/>
                  <a:pt x="6" y="63"/>
                  <a:pt x="6" y="61"/>
                </a:cubicBezTo>
                <a:cubicBezTo>
                  <a:pt x="0" y="51"/>
                  <a:pt x="0" y="40"/>
                  <a:pt x="5" y="27"/>
                </a:cubicBezTo>
                <a:cubicBezTo>
                  <a:pt x="7" y="21"/>
                  <a:pt x="11" y="14"/>
                  <a:pt x="15" y="10"/>
                </a:cubicBezTo>
                <a:cubicBezTo>
                  <a:pt x="24" y="6"/>
                  <a:pt x="32" y="2"/>
                  <a:pt x="41" y="1"/>
                </a:cubicBezTo>
                <a:cubicBezTo>
                  <a:pt x="45" y="0"/>
                  <a:pt x="49" y="1"/>
                  <a:pt x="52" y="1"/>
                </a:cubicBezTo>
                <a:cubicBezTo>
                  <a:pt x="57" y="2"/>
                  <a:pt x="62" y="4"/>
                  <a:pt x="66" y="6"/>
                </a:cubicBezTo>
                <a:cubicBezTo>
                  <a:pt x="78" y="13"/>
                  <a:pt x="89" y="20"/>
                  <a:pt x="97" y="28"/>
                </a:cubicBezTo>
                <a:cubicBezTo>
                  <a:pt x="101" y="32"/>
                  <a:pt x="104" y="36"/>
                  <a:pt x="107" y="40"/>
                </a:cubicBezTo>
                <a:cubicBezTo>
                  <a:pt x="115" y="30"/>
                  <a:pt x="124" y="20"/>
                  <a:pt x="134" y="16"/>
                </a:cubicBezTo>
                <a:cubicBezTo>
                  <a:pt x="146" y="13"/>
                  <a:pt x="158" y="11"/>
                  <a:pt x="172" y="13"/>
                </a:cubicBezTo>
                <a:cubicBezTo>
                  <a:pt x="180" y="14"/>
                  <a:pt x="193" y="20"/>
                  <a:pt x="200" y="27"/>
                </a:cubicBezTo>
                <a:cubicBezTo>
                  <a:pt x="206" y="34"/>
                  <a:pt x="208" y="43"/>
                  <a:pt x="207" y="52"/>
                </a:cubicBezTo>
                <a:cubicBezTo>
                  <a:pt x="206" y="60"/>
                  <a:pt x="202" y="68"/>
                  <a:pt x="198" y="77"/>
                </a:cubicBezTo>
                <a:cubicBezTo>
                  <a:pt x="176" y="98"/>
                  <a:pt x="155" y="116"/>
                  <a:pt x="134" y="135"/>
                </a:cubicBezTo>
                <a:cubicBezTo>
                  <a:pt x="128" y="141"/>
                  <a:pt x="122" y="147"/>
                  <a:pt x="117" y="155"/>
                </a:cubicBezTo>
                <a:cubicBezTo>
                  <a:pt x="116" y="156"/>
                  <a:pt x="116" y="158"/>
                  <a:pt x="117" y="158"/>
                </a:cubicBezTo>
                <a:cubicBezTo>
                  <a:pt x="117" y="161"/>
                  <a:pt x="114" y="163"/>
                  <a:pt x="112" y="162"/>
                </a:cubicBezTo>
                <a:cubicBezTo>
                  <a:pt x="111" y="165"/>
                  <a:pt x="111" y="166"/>
                  <a:pt x="109" y="168"/>
                </a:cubicBezTo>
                <a:cubicBezTo>
                  <a:pt x="109" y="169"/>
                  <a:pt x="108" y="169"/>
                  <a:pt x="107" y="16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txBody>
          <a:bodyPr/>
          <a:lstStyle/>
          <a:p>
            <a:pPr>
              <a:defRPr/>
            </a:pPr>
            <a:endParaRPr lang="zh-CN" altLang="en-US" sz="1600" b="1">
              <a:solidFill>
                <a:schemeClr val="bg2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62" name="Freeform 5">
            <a:extLst>
              <a:ext uri="{FF2B5EF4-FFF2-40B4-BE49-F238E27FC236}">
                <a16:creationId xmlns:a16="http://schemas.microsoft.com/office/drawing/2014/main" id="{1580E7C9-D45A-4F5D-9400-0C1F2C399A72}"/>
              </a:ext>
            </a:extLst>
          </p:cNvPr>
          <p:cNvSpPr/>
          <p:nvPr/>
        </p:nvSpPr>
        <p:spPr bwMode="auto">
          <a:xfrm>
            <a:off x="1250617" y="3828949"/>
            <a:ext cx="10215514" cy="182508"/>
          </a:xfrm>
          <a:custGeom>
            <a:avLst/>
            <a:gdLst>
              <a:gd name="T0" fmla="*/ 1 w 2288"/>
              <a:gd name="T1" fmla="*/ 2 h 38"/>
              <a:gd name="T2" fmla="*/ 2 w 2288"/>
              <a:gd name="T3" fmla="*/ 6 h 38"/>
              <a:gd name="T4" fmla="*/ 152 w 2288"/>
              <a:gd name="T5" fmla="*/ 19 h 38"/>
              <a:gd name="T6" fmla="*/ 199 w 2288"/>
              <a:gd name="T7" fmla="*/ 17 h 38"/>
              <a:gd name="T8" fmla="*/ 566 w 2288"/>
              <a:gd name="T9" fmla="*/ 25 h 38"/>
              <a:gd name="T10" fmla="*/ 710 w 2288"/>
              <a:gd name="T11" fmla="*/ 29 h 38"/>
              <a:gd name="T12" fmla="*/ 1040 w 2288"/>
              <a:gd name="T13" fmla="*/ 31 h 38"/>
              <a:gd name="T14" fmla="*/ 1426 w 2288"/>
              <a:gd name="T15" fmla="*/ 34 h 38"/>
              <a:gd name="T16" fmla="*/ 1706 w 2288"/>
              <a:gd name="T17" fmla="*/ 35 h 38"/>
              <a:gd name="T18" fmla="*/ 1898 w 2288"/>
              <a:gd name="T19" fmla="*/ 34 h 38"/>
              <a:gd name="T20" fmla="*/ 2020 w 2288"/>
              <a:gd name="T21" fmla="*/ 31 h 38"/>
              <a:gd name="T22" fmla="*/ 2182 w 2288"/>
              <a:gd name="T23" fmla="*/ 29 h 38"/>
              <a:gd name="T24" fmla="*/ 2210 w 2288"/>
              <a:gd name="T25" fmla="*/ 31 h 38"/>
              <a:gd name="T26" fmla="*/ 2286 w 2288"/>
              <a:gd name="T27" fmla="*/ 28 h 38"/>
              <a:gd name="T28" fmla="*/ 2287 w 2288"/>
              <a:gd name="T29" fmla="*/ 24 h 38"/>
              <a:gd name="T30" fmla="*/ 2283 w 2288"/>
              <a:gd name="T31" fmla="*/ 23 h 38"/>
              <a:gd name="T32" fmla="*/ 2210 w 2288"/>
              <a:gd name="T33" fmla="*/ 25 h 38"/>
              <a:gd name="T34" fmla="*/ 2183 w 2288"/>
              <a:gd name="T35" fmla="*/ 23 h 38"/>
              <a:gd name="T36" fmla="*/ 2020 w 2288"/>
              <a:gd name="T37" fmla="*/ 25 h 38"/>
              <a:gd name="T38" fmla="*/ 1898 w 2288"/>
              <a:gd name="T39" fmla="*/ 28 h 38"/>
              <a:gd name="T40" fmla="*/ 1706 w 2288"/>
              <a:gd name="T41" fmla="*/ 29 h 38"/>
              <a:gd name="T42" fmla="*/ 1426 w 2288"/>
              <a:gd name="T43" fmla="*/ 28 h 38"/>
              <a:gd name="T44" fmla="*/ 1040 w 2288"/>
              <a:gd name="T45" fmla="*/ 25 h 38"/>
              <a:gd name="T46" fmla="*/ 710 w 2288"/>
              <a:gd name="T47" fmla="*/ 23 h 38"/>
              <a:gd name="T48" fmla="*/ 567 w 2288"/>
              <a:gd name="T49" fmla="*/ 19 h 38"/>
              <a:gd name="T50" fmla="*/ 199 w 2288"/>
              <a:gd name="T51" fmla="*/ 11 h 38"/>
              <a:gd name="T52" fmla="*/ 152 w 2288"/>
              <a:gd name="T53" fmla="*/ 13 h 38"/>
              <a:gd name="T54" fmla="*/ 5 w 2288"/>
              <a:gd name="T55" fmla="*/ 1 h 38"/>
              <a:gd name="T56" fmla="*/ 1 w 2288"/>
              <a:gd name="T57" fmla="*/ 2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2288" h="38">
                <a:moveTo>
                  <a:pt x="1" y="2"/>
                </a:moveTo>
                <a:cubicBezTo>
                  <a:pt x="0" y="3"/>
                  <a:pt x="1" y="5"/>
                  <a:pt x="2" y="6"/>
                </a:cubicBezTo>
                <a:cubicBezTo>
                  <a:pt x="39" y="25"/>
                  <a:pt x="99" y="22"/>
                  <a:pt x="152" y="19"/>
                </a:cubicBezTo>
                <a:cubicBezTo>
                  <a:pt x="169" y="18"/>
                  <a:pt x="185" y="17"/>
                  <a:pt x="199" y="17"/>
                </a:cubicBezTo>
                <a:cubicBezTo>
                  <a:pt x="322" y="17"/>
                  <a:pt x="446" y="21"/>
                  <a:pt x="566" y="25"/>
                </a:cubicBezTo>
                <a:cubicBezTo>
                  <a:pt x="710" y="29"/>
                  <a:pt x="710" y="29"/>
                  <a:pt x="710" y="29"/>
                </a:cubicBezTo>
                <a:cubicBezTo>
                  <a:pt x="820" y="32"/>
                  <a:pt x="932" y="31"/>
                  <a:pt x="1040" y="31"/>
                </a:cubicBezTo>
                <a:cubicBezTo>
                  <a:pt x="1167" y="30"/>
                  <a:pt x="1297" y="29"/>
                  <a:pt x="1426" y="34"/>
                </a:cubicBezTo>
                <a:cubicBezTo>
                  <a:pt x="1519" y="37"/>
                  <a:pt x="1614" y="36"/>
                  <a:pt x="1706" y="35"/>
                </a:cubicBezTo>
                <a:cubicBezTo>
                  <a:pt x="1769" y="34"/>
                  <a:pt x="1834" y="34"/>
                  <a:pt x="1898" y="34"/>
                </a:cubicBezTo>
                <a:cubicBezTo>
                  <a:pt x="1939" y="35"/>
                  <a:pt x="1980" y="33"/>
                  <a:pt x="2020" y="31"/>
                </a:cubicBezTo>
                <a:cubicBezTo>
                  <a:pt x="2073" y="28"/>
                  <a:pt x="2128" y="26"/>
                  <a:pt x="2182" y="29"/>
                </a:cubicBezTo>
                <a:cubicBezTo>
                  <a:pt x="2191" y="29"/>
                  <a:pt x="2200" y="30"/>
                  <a:pt x="2210" y="31"/>
                </a:cubicBezTo>
                <a:cubicBezTo>
                  <a:pt x="2236" y="34"/>
                  <a:pt x="2266" y="38"/>
                  <a:pt x="2286" y="28"/>
                </a:cubicBezTo>
                <a:cubicBezTo>
                  <a:pt x="2287" y="28"/>
                  <a:pt x="2288" y="26"/>
                  <a:pt x="2287" y="24"/>
                </a:cubicBezTo>
                <a:cubicBezTo>
                  <a:pt x="2286" y="23"/>
                  <a:pt x="2285" y="22"/>
                  <a:pt x="2283" y="23"/>
                </a:cubicBezTo>
                <a:cubicBezTo>
                  <a:pt x="2265" y="32"/>
                  <a:pt x="2236" y="28"/>
                  <a:pt x="2210" y="25"/>
                </a:cubicBezTo>
                <a:cubicBezTo>
                  <a:pt x="2200" y="24"/>
                  <a:pt x="2191" y="23"/>
                  <a:pt x="2183" y="23"/>
                </a:cubicBezTo>
                <a:cubicBezTo>
                  <a:pt x="2128" y="20"/>
                  <a:pt x="2073" y="22"/>
                  <a:pt x="2020" y="25"/>
                </a:cubicBezTo>
                <a:cubicBezTo>
                  <a:pt x="1980" y="27"/>
                  <a:pt x="1938" y="29"/>
                  <a:pt x="1898" y="28"/>
                </a:cubicBezTo>
                <a:cubicBezTo>
                  <a:pt x="1834" y="28"/>
                  <a:pt x="1769" y="28"/>
                  <a:pt x="1706" y="29"/>
                </a:cubicBezTo>
                <a:cubicBezTo>
                  <a:pt x="1614" y="30"/>
                  <a:pt x="1519" y="32"/>
                  <a:pt x="1426" y="28"/>
                </a:cubicBezTo>
                <a:cubicBezTo>
                  <a:pt x="1297" y="23"/>
                  <a:pt x="1167" y="24"/>
                  <a:pt x="1040" y="25"/>
                </a:cubicBezTo>
                <a:cubicBezTo>
                  <a:pt x="932" y="25"/>
                  <a:pt x="820" y="26"/>
                  <a:pt x="710" y="23"/>
                </a:cubicBezTo>
                <a:cubicBezTo>
                  <a:pt x="567" y="19"/>
                  <a:pt x="567" y="19"/>
                  <a:pt x="567" y="19"/>
                </a:cubicBezTo>
                <a:cubicBezTo>
                  <a:pt x="446" y="15"/>
                  <a:pt x="322" y="11"/>
                  <a:pt x="199" y="11"/>
                </a:cubicBezTo>
                <a:cubicBezTo>
                  <a:pt x="185" y="11"/>
                  <a:pt x="169" y="12"/>
                  <a:pt x="152" y="13"/>
                </a:cubicBezTo>
                <a:cubicBezTo>
                  <a:pt x="100" y="16"/>
                  <a:pt x="40" y="19"/>
                  <a:pt x="5" y="1"/>
                </a:cubicBezTo>
                <a:cubicBezTo>
                  <a:pt x="4" y="0"/>
                  <a:pt x="2" y="0"/>
                  <a:pt x="1" y="2"/>
                </a:cubicBezTo>
                <a:close/>
              </a:path>
            </a:pathLst>
          </a:custGeom>
          <a:solidFill>
            <a:schemeClr val="bg1"/>
          </a:solidFill>
          <a:ln w="38100">
            <a:noFill/>
            <a:prstDash val="sysDash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2600" b="1">
              <a:solidFill>
                <a:schemeClr val="bg2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65" name="Freeform 5">
            <a:extLst>
              <a:ext uri="{FF2B5EF4-FFF2-40B4-BE49-F238E27FC236}">
                <a16:creationId xmlns:a16="http://schemas.microsoft.com/office/drawing/2014/main" id="{D215B3B9-1172-4BDE-A6A0-0A6EBD911C5A}"/>
              </a:ext>
            </a:extLst>
          </p:cNvPr>
          <p:cNvSpPr/>
          <p:nvPr/>
        </p:nvSpPr>
        <p:spPr bwMode="auto">
          <a:xfrm>
            <a:off x="1250618" y="4997332"/>
            <a:ext cx="3983685" cy="111130"/>
          </a:xfrm>
          <a:custGeom>
            <a:avLst/>
            <a:gdLst>
              <a:gd name="T0" fmla="*/ 1 w 2288"/>
              <a:gd name="T1" fmla="*/ 2 h 38"/>
              <a:gd name="T2" fmla="*/ 2 w 2288"/>
              <a:gd name="T3" fmla="*/ 6 h 38"/>
              <a:gd name="T4" fmla="*/ 152 w 2288"/>
              <a:gd name="T5" fmla="*/ 19 h 38"/>
              <a:gd name="T6" fmla="*/ 199 w 2288"/>
              <a:gd name="T7" fmla="*/ 17 h 38"/>
              <a:gd name="T8" fmla="*/ 566 w 2288"/>
              <a:gd name="T9" fmla="*/ 25 h 38"/>
              <a:gd name="T10" fmla="*/ 710 w 2288"/>
              <a:gd name="T11" fmla="*/ 29 h 38"/>
              <a:gd name="T12" fmla="*/ 1040 w 2288"/>
              <a:gd name="T13" fmla="*/ 31 h 38"/>
              <a:gd name="T14" fmla="*/ 1426 w 2288"/>
              <a:gd name="T15" fmla="*/ 34 h 38"/>
              <a:gd name="T16" fmla="*/ 1706 w 2288"/>
              <a:gd name="T17" fmla="*/ 35 h 38"/>
              <a:gd name="T18" fmla="*/ 1898 w 2288"/>
              <a:gd name="T19" fmla="*/ 34 h 38"/>
              <a:gd name="T20" fmla="*/ 2020 w 2288"/>
              <a:gd name="T21" fmla="*/ 31 h 38"/>
              <a:gd name="T22" fmla="*/ 2182 w 2288"/>
              <a:gd name="T23" fmla="*/ 29 h 38"/>
              <a:gd name="T24" fmla="*/ 2210 w 2288"/>
              <a:gd name="T25" fmla="*/ 31 h 38"/>
              <a:gd name="T26" fmla="*/ 2286 w 2288"/>
              <a:gd name="T27" fmla="*/ 28 h 38"/>
              <a:gd name="T28" fmla="*/ 2287 w 2288"/>
              <a:gd name="T29" fmla="*/ 24 h 38"/>
              <a:gd name="T30" fmla="*/ 2283 w 2288"/>
              <a:gd name="T31" fmla="*/ 23 h 38"/>
              <a:gd name="T32" fmla="*/ 2210 w 2288"/>
              <a:gd name="T33" fmla="*/ 25 h 38"/>
              <a:gd name="T34" fmla="*/ 2183 w 2288"/>
              <a:gd name="T35" fmla="*/ 23 h 38"/>
              <a:gd name="T36" fmla="*/ 2020 w 2288"/>
              <a:gd name="T37" fmla="*/ 25 h 38"/>
              <a:gd name="T38" fmla="*/ 1898 w 2288"/>
              <a:gd name="T39" fmla="*/ 28 h 38"/>
              <a:gd name="T40" fmla="*/ 1706 w 2288"/>
              <a:gd name="T41" fmla="*/ 29 h 38"/>
              <a:gd name="T42" fmla="*/ 1426 w 2288"/>
              <a:gd name="T43" fmla="*/ 28 h 38"/>
              <a:gd name="T44" fmla="*/ 1040 w 2288"/>
              <a:gd name="T45" fmla="*/ 25 h 38"/>
              <a:gd name="T46" fmla="*/ 710 w 2288"/>
              <a:gd name="T47" fmla="*/ 23 h 38"/>
              <a:gd name="T48" fmla="*/ 567 w 2288"/>
              <a:gd name="T49" fmla="*/ 19 h 38"/>
              <a:gd name="T50" fmla="*/ 199 w 2288"/>
              <a:gd name="T51" fmla="*/ 11 h 38"/>
              <a:gd name="T52" fmla="*/ 152 w 2288"/>
              <a:gd name="T53" fmla="*/ 13 h 38"/>
              <a:gd name="T54" fmla="*/ 5 w 2288"/>
              <a:gd name="T55" fmla="*/ 1 h 38"/>
              <a:gd name="T56" fmla="*/ 1 w 2288"/>
              <a:gd name="T57" fmla="*/ 2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2288" h="38">
                <a:moveTo>
                  <a:pt x="1" y="2"/>
                </a:moveTo>
                <a:cubicBezTo>
                  <a:pt x="0" y="3"/>
                  <a:pt x="1" y="5"/>
                  <a:pt x="2" y="6"/>
                </a:cubicBezTo>
                <a:cubicBezTo>
                  <a:pt x="39" y="25"/>
                  <a:pt x="99" y="22"/>
                  <a:pt x="152" y="19"/>
                </a:cubicBezTo>
                <a:cubicBezTo>
                  <a:pt x="169" y="18"/>
                  <a:pt x="185" y="17"/>
                  <a:pt x="199" y="17"/>
                </a:cubicBezTo>
                <a:cubicBezTo>
                  <a:pt x="322" y="17"/>
                  <a:pt x="446" y="21"/>
                  <a:pt x="566" y="25"/>
                </a:cubicBezTo>
                <a:cubicBezTo>
                  <a:pt x="710" y="29"/>
                  <a:pt x="710" y="29"/>
                  <a:pt x="710" y="29"/>
                </a:cubicBezTo>
                <a:cubicBezTo>
                  <a:pt x="820" y="32"/>
                  <a:pt x="932" y="31"/>
                  <a:pt x="1040" y="31"/>
                </a:cubicBezTo>
                <a:cubicBezTo>
                  <a:pt x="1167" y="30"/>
                  <a:pt x="1297" y="29"/>
                  <a:pt x="1426" y="34"/>
                </a:cubicBezTo>
                <a:cubicBezTo>
                  <a:pt x="1519" y="37"/>
                  <a:pt x="1614" y="36"/>
                  <a:pt x="1706" y="35"/>
                </a:cubicBezTo>
                <a:cubicBezTo>
                  <a:pt x="1769" y="34"/>
                  <a:pt x="1834" y="34"/>
                  <a:pt x="1898" y="34"/>
                </a:cubicBezTo>
                <a:cubicBezTo>
                  <a:pt x="1939" y="35"/>
                  <a:pt x="1980" y="33"/>
                  <a:pt x="2020" y="31"/>
                </a:cubicBezTo>
                <a:cubicBezTo>
                  <a:pt x="2073" y="28"/>
                  <a:pt x="2128" y="26"/>
                  <a:pt x="2182" y="29"/>
                </a:cubicBezTo>
                <a:cubicBezTo>
                  <a:pt x="2191" y="29"/>
                  <a:pt x="2200" y="30"/>
                  <a:pt x="2210" y="31"/>
                </a:cubicBezTo>
                <a:cubicBezTo>
                  <a:pt x="2236" y="34"/>
                  <a:pt x="2266" y="38"/>
                  <a:pt x="2286" y="28"/>
                </a:cubicBezTo>
                <a:cubicBezTo>
                  <a:pt x="2287" y="28"/>
                  <a:pt x="2288" y="26"/>
                  <a:pt x="2287" y="24"/>
                </a:cubicBezTo>
                <a:cubicBezTo>
                  <a:pt x="2286" y="23"/>
                  <a:pt x="2285" y="22"/>
                  <a:pt x="2283" y="23"/>
                </a:cubicBezTo>
                <a:cubicBezTo>
                  <a:pt x="2265" y="32"/>
                  <a:pt x="2236" y="28"/>
                  <a:pt x="2210" y="25"/>
                </a:cubicBezTo>
                <a:cubicBezTo>
                  <a:pt x="2200" y="24"/>
                  <a:pt x="2191" y="23"/>
                  <a:pt x="2183" y="23"/>
                </a:cubicBezTo>
                <a:cubicBezTo>
                  <a:pt x="2128" y="20"/>
                  <a:pt x="2073" y="22"/>
                  <a:pt x="2020" y="25"/>
                </a:cubicBezTo>
                <a:cubicBezTo>
                  <a:pt x="1980" y="27"/>
                  <a:pt x="1938" y="29"/>
                  <a:pt x="1898" y="28"/>
                </a:cubicBezTo>
                <a:cubicBezTo>
                  <a:pt x="1834" y="28"/>
                  <a:pt x="1769" y="28"/>
                  <a:pt x="1706" y="29"/>
                </a:cubicBezTo>
                <a:cubicBezTo>
                  <a:pt x="1614" y="30"/>
                  <a:pt x="1519" y="32"/>
                  <a:pt x="1426" y="28"/>
                </a:cubicBezTo>
                <a:cubicBezTo>
                  <a:pt x="1297" y="23"/>
                  <a:pt x="1167" y="24"/>
                  <a:pt x="1040" y="25"/>
                </a:cubicBezTo>
                <a:cubicBezTo>
                  <a:pt x="932" y="25"/>
                  <a:pt x="820" y="26"/>
                  <a:pt x="710" y="23"/>
                </a:cubicBezTo>
                <a:cubicBezTo>
                  <a:pt x="567" y="19"/>
                  <a:pt x="567" y="19"/>
                  <a:pt x="567" y="19"/>
                </a:cubicBezTo>
                <a:cubicBezTo>
                  <a:pt x="446" y="15"/>
                  <a:pt x="322" y="11"/>
                  <a:pt x="199" y="11"/>
                </a:cubicBezTo>
                <a:cubicBezTo>
                  <a:pt x="185" y="11"/>
                  <a:pt x="169" y="12"/>
                  <a:pt x="152" y="13"/>
                </a:cubicBezTo>
                <a:cubicBezTo>
                  <a:pt x="100" y="16"/>
                  <a:pt x="40" y="19"/>
                  <a:pt x="5" y="1"/>
                </a:cubicBezTo>
                <a:cubicBezTo>
                  <a:pt x="4" y="0"/>
                  <a:pt x="2" y="0"/>
                  <a:pt x="1" y="2"/>
                </a:cubicBezTo>
                <a:close/>
              </a:path>
            </a:pathLst>
          </a:custGeom>
          <a:solidFill>
            <a:schemeClr val="bg1"/>
          </a:solidFill>
          <a:ln w="38100">
            <a:noFill/>
            <a:prstDash val="sysDash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2600" b="1">
              <a:solidFill>
                <a:schemeClr val="bg2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66" name="任意多边形 181">
            <a:extLst>
              <a:ext uri="{FF2B5EF4-FFF2-40B4-BE49-F238E27FC236}">
                <a16:creationId xmlns:a16="http://schemas.microsoft.com/office/drawing/2014/main" id="{BAD2093D-167A-42A2-96DD-65875471826D}"/>
              </a:ext>
            </a:extLst>
          </p:cNvPr>
          <p:cNvSpPr/>
          <p:nvPr/>
        </p:nvSpPr>
        <p:spPr>
          <a:xfrm>
            <a:off x="751852" y="866778"/>
            <a:ext cx="8752496" cy="401116"/>
          </a:xfrm>
          <a:custGeom>
            <a:avLst/>
            <a:gdLst>
              <a:gd name="connsiteX0" fmla="*/ 0 w 6766560"/>
              <a:gd name="connsiteY0" fmla="*/ 39809 h 361457"/>
              <a:gd name="connsiteX1" fmla="*/ 4411980 w 6766560"/>
              <a:gd name="connsiteY1" fmla="*/ 28379 h 361457"/>
              <a:gd name="connsiteX2" fmla="*/ 4023360 w 6766560"/>
              <a:gd name="connsiteY2" fmla="*/ 359849 h 361457"/>
              <a:gd name="connsiteX3" fmla="*/ 6766560 w 6766560"/>
              <a:gd name="connsiteY3" fmla="*/ 131249 h 361457"/>
              <a:gd name="connsiteX0-1" fmla="*/ 0 w 6766560"/>
              <a:gd name="connsiteY0-2" fmla="*/ 75291 h 398381"/>
              <a:gd name="connsiteX1-3" fmla="*/ 4369154 w 6766560"/>
              <a:gd name="connsiteY1-4" fmla="*/ 18141 h 398381"/>
              <a:gd name="connsiteX2-5" fmla="*/ 4023360 w 6766560"/>
              <a:gd name="connsiteY2-6" fmla="*/ 395331 h 398381"/>
              <a:gd name="connsiteX3-7" fmla="*/ 6766560 w 6766560"/>
              <a:gd name="connsiteY3-8" fmla="*/ 166731 h 398381"/>
              <a:gd name="connsiteX0-9" fmla="*/ 0 w 6766560"/>
              <a:gd name="connsiteY0-10" fmla="*/ 71354 h 339035"/>
              <a:gd name="connsiteX1-11" fmla="*/ 4369154 w 6766560"/>
              <a:gd name="connsiteY1-12" fmla="*/ 14204 h 339035"/>
              <a:gd name="connsiteX2-13" fmla="*/ 4351696 w 6766560"/>
              <a:gd name="connsiteY2-14" fmla="*/ 334244 h 339035"/>
              <a:gd name="connsiteX3-15" fmla="*/ 6766560 w 6766560"/>
              <a:gd name="connsiteY3-16" fmla="*/ 162794 h 339035"/>
              <a:gd name="connsiteX0-17" fmla="*/ 0 w 7194823"/>
              <a:gd name="connsiteY0-18" fmla="*/ 71354 h 334304"/>
              <a:gd name="connsiteX1-19" fmla="*/ 4369154 w 7194823"/>
              <a:gd name="connsiteY1-20" fmla="*/ 14204 h 334304"/>
              <a:gd name="connsiteX2-21" fmla="*/ 4351696 w 7194823"/>
              <a:gd name="connsiteY2-22" fmla="*/ 334244 h 334304"/>
              <a:gd name="connsiteX3-23" fmla="*/ 7194823 w 7194823"/>
              <a:gd name="connsiteY3-24" fmla="*/ 37064 h 334304"/>
              <a:gd name="connsiteX0-25" fmla="*/ 0 w 7194823"/>
              <a:gd name="connsiteY0-26" fmla="*/ 72918 h 358721"/>
              <a:gd name="connsiteX1-27" fmla="*/ 4369154 w 7194823"/>
              <a:gd name="connsiteY1-28" fmla="*/ 15768 h 358721"/>
              <a:gd name="connsiteX2-29" fmla="*/ 4051911 w 7194823"/>
              <a:gd name="connsiteY2-30" fmla="*/ 358668 h 358721"/>
              <a:gd name="connsiteX3-31" fmla="*/ 7194823 w 7194823"/>
              <a:gd name="connsiteY3-32" fmla="*/ 38628 h 358721"/>
              <a:gd name="connsiteX0-33" fmla="*/ 0 w 6454042"/>
              <a:gd name="connsiteY0-34" fmla="*/ 72918 h 359955"/>
              <a:gd name="connsiteX1-35" fmla="*/ 4369154 w 6454042"/>
              <a:gd name="connsiteY1-36" fmla="*/ 15768 h 359955"/>
              <a:gd name="connsiteX2-37" fmla="*/ 4051911 w 6454042"/>
              <a:gd name="connsiteY2-38" fmla="*/ 358668 h 359955"/>
              <a:gd name="connsiteX3-39" fmla="*/ 6454042 w 6454042"/>
              <a:gd name="connsiteY3-40" fmla="*/ 112769 h 359955"/>
              <a:gd name="connsiteX0-41" fmla="*/ 0 w 6454042"/>
              <a:gd name="connsiteY0-42" fmla="*/ 62493 h 349247"/>
              <a:gd name="connsiteX1-43" fmla="*/ 4122228 w 6454042"/>
              <a:gd name="connsiteY1-44" fmla="*/ 17700 h 349247"/>
              <a:gd name="connsiteX2-45" fmla="*/ 4051911 w 6454042"/>
              <a:gd name="connsiteY2-46" fmla="*/ 348243 h 349247"/>
              <a:gd name="connsiteX3-47" fmla="*/ 6454042 w 6454042"/>
              <a:gd name="connsiteY3-48" fmla="*/ 102344 h 349247"/>
              <a:gd name="connsiteX0-49" fmla="*/ 0 w 4341830"/>
              <a:gd name="connsiteY0-50" fmla="*/ 62493 h 348243"/>
              <a:gd name="connsiteX1-51" fmla="*/ 4122228 w 4341830"/>
              <a:gd name="connsiteY1-52" fmla="*/ 17700 h 348243"/>
              <a:gd name="connsiteX2-53" fmla="*/ 4051911 w 4341830"/>
              <a:gd name="connsiteY2-54" fmla="*/ 348243 h 348243"/>
              <a:gd name="connsiteX0-55" fmla="*/ 0 w 4122228"/>
              <a:gd name="connsiteY0-56" fmla="*/ 62493 h 62493"/>
              <a:gd name="connsiteX1-57" fmla="*/ 4122228 w 4122228"/>
              <a:gd name="connsiteY1-58" fmla="*/ 17700 h 62493"/>
              <a:gd name="connsiteX0-59" fmla="*/ 0 w 4122228"/>
              <a:gd name="connsiteY0-60" fmla="*/ 44793 h 66159"/>
              <a:gd name="connsiteX1-61" fmla="*/ 4122228 w 4122228"/>
              <a:gd name="connsiteY1-62" fmla="*/ 0 h 66159"/>
              <a:gd name="connsiteX0-63" fmla="*/ 0 w 4245691"/>
              <a:gd name="connsiteY0-64" fmla="*/ 156004 h 156004"/>
              <a:gd name="connsiteX1-65" fmla="*/ 4245691 w 4245691"/>
              <a:gd name="connsiteY1-66" fmla="*/ 0 h 156004"/>
              <a:gd name="connsiteX0-67" fmla="*/ 0 w 4245691"/>
              <a:gd name="connsiteY0-68" fmla="*/ 156004 h 163985"/>
              <a:gd name="connsiteX1-69" fmla="*/ 4245691 w 4245691"/>
              <a:gd name="connsiteY1-70" fmla="*/ 0 h 163985"/>
              <a:gd name="connsiteX0-71" fmla="*/ 0 w 5449458"/>
              <a:gd name="connsiteY0-72" fmla="*/ 143648 h 143648"/>
              <a:gd name="connsiteX1-73" fmla="*/ 5449458 w 5449458"/>
              <a:gd name="connsiteY1-74" fmla="*/ 0 h 143648"/>
              <a:gd name="connsiteX0-75" fmla="*/ 0 w 5449458"/>
              <a:gd name="connsiteY0-76" fmla="*/ 143648 h 260913"/>
              <a:gd name="connsiteX1-77" fmla="*/ 1990356 w 5449458"/>
              <a:gd name="connsiteY1-78" fmla="*/ 260339 h 260913"/>
              <a:gd name="connsiteX2-79" fmla="*/ 5449458 w 5449458"/>
              <a:gd name="connsiteY2-80" fmla="*/ 0 h 260913"/>
              <a:gd name="connsiteX0-81" fmla="*/ 0 w 4693246"/>
              <a:gd name="connsiteY0-82" fmla="*/ 169 h 463018"/>
              <a:gd name="connsiteX1-83" fmla="*/ 1234144 w 4693246"/>
              <a:gd name="connsiteY1-84" fmla="*/ 462849 h 463018"/>
              <a:gd name="connsiteX2-85" fmla="*/ 4693246 w 4693246"/>
              <a:gd name="connsiteY2-86" fmla="*/ 202510 h 463018"/>
              <a:gd name="connsiteX0-87" fmla="*/ 153395 w 4846641"/>
              <a:gd name="connsiteY0-88" fmla="*/ 0 h 462988"/>
              <a:gd name="connsiteX1-89" fmla="*/ 1387539 w 4846641"/>
              <a:gd name="connsiteY1-90" fmla="*/ 462680 h 462988"/>
              <a:gd name="connsiteX2-91" fmla="*/ 4846641 w 4846641"/>
              <a:gd name="connsiteY2-92" fmla="*/ 202341 h 462988"/>
              <a:gd name="connsiteX0-93" fmla="*/ 212160 w 4457851"/>
              <a:gd name="connsiteY0-94" fmla="*/ 0 h 462988"/>
              <a:gd name="connsiteX1-95" fmla="*/ 998749 w 4457851"/>
              <a:gd name="connsiteY1-96" fmla="*/ 462680 h 462988"/>
              <a:gd name="connsiteX2-97" fmla="*/ 4457851 w 4457851"/>
              <a:gd name="connsiteY2-98" fmla="*/ 202341 h 462988"/>
              <a:gd name="connsiteX0-99" fmla="*/ 238795 w 4484486"/>
              <a:gd name="connsiteY0-100" fmla="*/ 0 h 462868"/>
              <a:gd name="connsiteX1-101" fmla="*/ 1025384 w 4484486"/>
              <a:gd name="connsiteY1-102" fmla="*/ 462680 h 462868"/>
              <a:gd name="connsiteX2-103" fmla="*/ 4484486 w 4484486"/>
              <a:gd name="connsiteY2-104" fmla="*/ 202341 h 462868"/>
              <a:gd name="connsiteX0-105" fmla="*/ 410770 w 4656461"/>
              <a:gd name="connsiteY0-106" fmla="*/ 0 h 425815"/>
              <a:gd name="connsiteX1-107" fmla="*/ 595476 w 4656461"/>
              <a:gd name="connsiteY1-108" fmla="*/ 425610 h 425815"/>
              <a:gd name="connsiteX2-109" fmla="*/ 4656461 w 4656461"/>
              <a:gd name="connsiteY2-110" fmla="*/ 202341 h 425815"/>
              <a:gd name="connsiteX0-111" fmla="*/ 410770 w 4656461"/>
              <a:gd name="connsiteY0-112" fmla="*/ 0 h 364069"/>
              <a:gd name="connsiteX1-113" fmla="*/ 595476 w 4656461"/>
              <a:gd name="connsiteY1-114" fmla="*/ 363827 h 364069"/>
              <a:gd name="connsiteX2-115" fmla="*/ 4656461 w 4656461"/>
              <a:gd name="connsiteY2-116" fmla="*/ 202341 h 364069"/>
              <a:gd name="connsiteX0-117" fmla="*/ 558636 w 4511100"/>
              <a:gd name="connsiteY0-118" fmla="*/ 0 h 388767"/>
              <a:gd name="connsiteX1-119" fmla="*/ 450115 w 4511100"/>
              <a:gd name="connsiteY1-120" fmla="*/ 388541 h 388767"/>
              <a:gd name="connsiteX2-121" fmla="*/ 4511100 w 4511100"/>
              <a:gd name="connsiteY2-122" fmla="*/ 227055 h 388767"/>
              <a:gd name="connsiteX0-123" fmla="*/ 445007 w 4613533"/>
              <a:gd name="connsiteY0-124" fmla="*/ 0 h 413467"/>
              <a:gd name="connsiteX1-125" fmla="*/ 552548 w 4613533"/>
              <a:gd name="connsiteY1-126" fmla="*/ 413255 h 413467"/>
              <a:gd name="connsiteX2-127" fmla="*/ 4613533 w 4613533"/>
              <a:gd name="connsiteY2-128" fmla="*/ 251769 h 413467"/>
              <a:gd name="connsiteX0-129" fmla="*/ 437894 w 4606420"/>
              <a:gd name="connsiteY0-130" fmla="*/ 0 h 351722"/>
              <a:gd name="connsiteX1-131" fmla="*/ 560868 w 4606420"/>
              <a:gd name="connsiteY1-132" fmla="*/ 351471 h 351722"/>
              <a:gd name="connsiteX2-133" fmla="*/ 4606420 w 4606420"/>
              <a:gd name="connsiteY2-134" fmla="*/ 251769 h 351722"/>
              <a:gd name="connsiteX0-135" fmla="*/ 424068 w 4592594"/>
              <a:gd name="connsiteY0-136" fmla="*/ 0 h 401116"/>
              <a:gd name="connsiteX1-137" fmla="*/ 577907 w 4592594"/>
              <a:gd name="connsiteY1-138" fmla="*/ 400898 h 401116"/>
              <a:gd name="connsiteX2-139" fmla="*/ 4592594 w 4592594"/>
              <a:gd name="connsiteY2-140" fmla="*/ 251769 h 401116"/>
              <a:gd name="connsiteX0-141" fmla="*/ 424068 w 4592594"/>
              <a:gd name="connsiteY0-142" fmla="*/ 0 h 401116"/>
              <a:gd name="connsiteX1-143" fmla="*/ 577907 w 4592594"/>
              <a:gd name="connsiteY1-144" fmla="*/ 400898 h 401116"/>
              <a:gd name="connsiteX2-145" fmla="*/ 4592594 w 4592594"/>
              <a:gd name="connsiteY2-146" fmla="*/ 338266 h 401116"/>
              <a:gd name="connsiteX0-147" fmla="*/ 391353 w 4638179"/>
              <a:gd name="connsiteY0-148" fmla="*/ 0 h 401116"/>
              <a:gd name="connsiteX1-149" fmla="*/ 623492 w 4638179"/>
              <a:gd name="connsiteY1-150" fmla="*/ 400898 h 401116"/>
              <a:gd name="connsiteX2-151" fmla="*/ 4638179 w 4638179"/>
              <a:gd name="connsiteY2-152" fmla="*/ 338266 h 401116"/>
              <a:gd name="connsiteX0-153" fmla="*/ 391353 w 4904398"/>
              <a:gd name="connsiteY0-154" fmla="*/ 0 h 401116"/>
              <a:gd name="connsiteX1-155" fmla="*/ 623492 w 4904398"/>
              <a:gd name="connsiteY1-156" fmla="*/ 400898 h 401116"/>
              <a:gd name="connsiteX2-157" fmla="*/ 4904398 w 4904398"/>
              <a:gd name="connsiteY2-158" fmla="*/ 322224 h 401116"/>
            </a:gdLst>
            <a:ahLst/>
            <a:cxnLst>
              <a:cxn ang="0">
                <a:pos x="connsiteX0-153" y="connsiteY0-154"/>
              </a:cxn>
              <a:cxn ang="0">
                <a:pos x="connsiteX1-155" y="connsiteY1-156"/>
              </a:cxn>
              <a:cxn ang="0">
                <a:pos x="connsiteX2-157" y="connsiteY2-158"/>
              </a:cxn>
            </a:cxnLst>
            <a:rect l="l" t="t" r="r" b="b"/>
            <a:pathLst>
              <a:path w="4904398" h="401116">
                <a:moveTo>
                  <a:pt x="391353" y="0"/>
                </a:moveTo>
                <a:cubicBezTo>
                  <a:pt x="-226127" y="38897"/>
                  <a:pt x="-86259" y="411428"/>
                  <a:pt x="623492" y="400898"/>
                </a:cubicBezTo>
                <a:lnTo>
                  <a:pt x="4904398" y="322224"/>
                </a:lnTo>
              </a:path>
            </a:pathLst>
          </a:custGeom>
          <a:noFill/>
          <a:ln w="25400" cap="rnd">
            <a:solidFill>
              <a:schemeClr val="bg1"/>
            </a:solidFill>
            <a:prstDash val="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2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67" name="文本框 179">
            <a:extLst>
              <a:ext uri="{FF2B5EF4-FFF2-40B4-BE49-F238E27FC236}">
                <a16:creationId xmlns:a16="http://schemas.microsoft.com/office/drawing/2014/main" id="{93ABC78E-A52C-4A5E-944B-35F3C1586C1F}"/>
              </a:ext>
            </a:extLst>
          </p:cNvPr>
          <p:cNvSpPr txBox="1"/>
          <p:nvPr/>
        </p:nvSpPr>
        <p:spPr>
          <a:xfrm>
            <a:off x="3398664" y="478350"/>
            <a:ext cx="557455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TW" altLang="en-US" sz="6000" b="1" dirty="0">
                <a:solidFill>
                  <a:schemeClr val="accent1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ea"/>
              </a:rPr>
              <a:t>本學期重要活動</a:t>
            </a:r>
            <a:endParaRPr kumimoji="1" lang="zh-CN" altLang="en-US" sz="6000" b="1" dirty="0">
              <a:solidFill>
                <a:schemeClr val="accent1">
                  <a:lumMod val="7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  <a:cs typeface="+mn-ea"/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C41FB517-3C7B-49F3-BC22-2EDA3571948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43092" y="1385887"/>
            <a:ext cx="11748010" cy="3871717"/>
          </a:xfrm>
          <a:prstGeom prst="rect">
            <a:avLst/>
          </a:prstGeom>
        </p:spPr>
      </p:pic>
      <p:sp>
        <p:nvSpPr>
          <p:cNvPr id="81" name="MH_Other_1">
            <a:extLst>
              <a:ext uri="{FF2B5EF4-FFF2-40B4-BE49-F238E27FC236}">
                <a16:creationId xmlns:a16="http://schemas.microsoft.com/office/drawing/2014/main" id="{39EDFA23-1071-4F87-9BBA-A282191C8EC6}"/>
              </a:ext>
            </a:extLst>
          </p:cNvPr>
          <p:cNvSpPr>
            <a:spLocks noEditPoints="1"/>
          </p:cNvSpPr>
          <p:nvPr>
            <p:custDataLst>
              <p:tags r:id="rId3"/>
            </p:custDataLst>
          </p:nvPr>
        </p:nvSpPr>
        <p:spPr bwMode="auto">
          <a:xfrm>
            <a:off x="403123" y="1660146"/>
            <a:ext cx="696973" cy="611230"/>
          </a:xfrm>
          <a:custGeom>
            <a:avLst/>
            <a:gdLst>
              <a:gd name="T0" fmla="*/ 174 w 208"/>
              <a:gd name="T1" fmla="*/ 31 h 169"/>
              <a:gd name="T2" fmla="*/ 27 w 208"/>
              <a:gd name="T3" fmla="*/ 14 h 169"/>
              <a:gd name="T4" fmla="*/ 167 w 208"/>
              <a:gd name="T5" fmla="*/ 18 h 169"/>
              <a:gd name="T6" fmla="*/ 181 w 208"/>
              <a:gd name="T7" fmla="*/ 22 h 169"/>
              <a:gd name="T8" fmla="*/ 32 w 208"/>
              <a:gd name="T9" fmla="*/ 9 h 169"/>
              <a:gd name="T10" fmla="*/ 19 w 208"/>
              <a:gd name="T11" fmla="*/ 27 h 169"/>
              <a:gd name="T12" fmla="*/ 169 w 208"/>
              <a:gd name="T13" fmla="*/ 22 h 169"/>
              <a:gd name="T14" fmla="*/ 78 w 208"/>
              <a:gd name="T15" fmla="*/ 102 h 169"/>
              <a:gd name="T16" fmla="*/ 173 w 208"/>
              <a:gd name="T17" fmla="*/ 90 h 169"/>
              <a:gd name="T18" fmla="*/ 107 w 208"/>
              <a:gd name="T19" fmla="*/ 120 h 169"/>
              <a:gd name="T20" fmla="*/ 21 w 208"/>
              <a:gd name="T21" fmla="*/ 24 h 169"/>
              <a:gd name="T22" fmla="*/ 80 w 208"/>
              <a:gd name="T23" fmla="*/ 97 h 169"/>
              <a:gd name="T24" fmla="*/ 63 w 208"/>
              <a:gd name="T25" fmla="*/ 86 h 169"/>
              <a:gd name="T26" fmla="*/ 175 w 208"/>
              <a:gd name="T27" fmla="*/ 31 h 169"/>
              <a:gd name="T28" fmla="*/ 91 w 208"/>
              <a:gd name="T29" fmla="*/ 103 h 169"/>
              <a:gd name="T30" fmla="*/ 135 w 208"/>
              <a:gd name="T31" fmla="*/ 21 h 169"/>
              <a:gd name="T32" fmla="*/ 113 w 208"/>
              <a:gd name="T33" fmla="*/ 100 h 169"/>
              <a:gd name="T34" fmla="*/ 109 w 208"/>
              <a:gd name="T35" fmla="*/ 135 h 169"/>
              <a:gd name="T36" fmla="*/ 99 w 208"/>
              <a:gd name="T37" fmla="*/ 116 h 169"/>
              <a:gd name="T38" fmla="*/ 86 w 208"/>
              <a:gd name="T39" fmla="*/ 106 h 169"/>
              <a:gd name="T40" fmla="*/ 16 w 208"/>
              <a:gd name="T41" fmla="*/ 59 h 169"/>
              <a:gd name="T42" fmla="*/ 44 w 208"/>
              <a:gd name="T43" fmla="*/ 79 h 169"/>
              <a:gd name="T44" fmla="*/ 199 w 208"/>
              <a:gd name="T45" fmla="*/ 42 h 169"/>
              <a:gd name="T46" fmla="*/ 196 w 208"/>
              <a:gd name="T47" fmla="*/ 39 h 169"/>
              <a:gd name="T48" fmla="*/ 40 w 208"/>
              <a:gd name="T49" fmla="*/ 17 h 169"/>
              <a:gd name="T50" fmla="*/ 12 w 208"/>
              <a:gd name="T51" fmla="*/ 41 h 169"/>
              <a:gd name="T52" fmla="*/ 35 w 208"/>
              <a:gd name="T53" fmla="*/ 79 h 169"/>
              <a:gd name="T54" fmla="*/ 31 w 208"/>
              <a:gd name="T55" fmla="*/ 77 h 169"/>
              <a:gd name="T56" fmla="*/ 53 w 208"/>
              <a:gd name="T57" fmla="*/ 51 h 169"/>
              <a:gd name="T58" fmla="*/ 35 w 208"/>
              <a:gd name="T59" fmla="*/ 74 h 169"/>
              <a:gd name="T60" fmla="*/ 199 w 208"/>
              <a:gd name="T61" fmla="*/ 58 h 169"/>
              <a:gd name="T62" fmla="*/ 193 w 208"/>
              <a:gd name="T63" fmla="*/ 59 h 169"/>
              <a:gd name="T64" fmla="*/ 176 w 208"/>
              <a:gd name="T65" fmla="*/ 54 h 169"/>
              <a:gd name="T66" fmla="*/ 174 w 208"/>
              <a:gd name="T67" fmla="*/ 49 h 169"/>
              <a:gd name="T68" fmla="*/ 185 w 208"/>
              <a:gd name="T69" fmla="*/ 37 h 169"/>
              <a:gd name="T70" fmla="*/ 166 w 208"/>
              <a:gd name="T71" fmla="*/ 40 h 169"/>
              <a:gd name="T72" fmla="*/ 162 w 208"/>
              <a:gd name="T73" fmla="*/ 31 h 169"/>
              <a:gd name="T74" fmla="*/ 170 w 208"/>
              <a:gd name="T75" fmla="*/ 20 h 169"/>
              <a:gd name="T76" fmla="*/ 149 w 208"/>
              <a:gd name="T77" fmla="*/ 25 h 169"/>
              <a:gd name="T78" fmla="*/ 102 w 208"/>
              <a:gd name="T79" fmla="*/ 43 h 169"/>
              <a:gd name="T80" fmla="*/ 49 w 208"/>
              <a:gd name="T81" fmla="*/ 11 h 169"/>
              <a:gd name="T82" fmla="*/ 47 w 208"/>
              <a:gd name="T83" fmla="*/ 26 h 169"/>
              <a:gd name="T84" fmla="*/ 15 w 208"/>
              <a:gd name="T85" fmla="*/ 57 h 169"/>
              <a:gd name="T86" fmla="*/ 59 w 208"/>
              <a:gd name="T87" fmla="*/ 48 h 169"/>
              <a:gd name="T88" fmla="*/ 69 w 208"/>
              <a:gd name="T89" fmla="*/ 56 h 169"/>
              <a:gd name="T90" fmla="*/ 61 w 208"/>
              <a:gd name="T91" fmla="*/ 83 h 169"/>
              <a:gd name="T92" fmla="*/ 92 w 208"/>
              <a:gd name="T93" fmla="*/ 77 h 169"/>
              <a:gd name="T94" fmla="*/ 78 w 208"/>
              <a:gd name="T95" fmla="*/ 95 h 169"/>
              <a:gd name="T96" fmla="*/ 99 w 208"/>
              <a:gd name="T97" fmla="*/ 98 h 169"/>
              <a:gd name="T98" fmla="*/ 100 w 208"/>
              <a:gd name="T99" fmla="*/ 110 h 169"/>
              <a:gd name="T100" fmla="*/ 117 w 208"/>
              <a:gd name="T101" fmla="*/ 117 h 169"/>
              <a:gd name="T102" fmla="*/ 185 w 208"/>
              <a:gd name="T103" fmla="*/ 80 h 169"/>
              <a:gd name="T104" fmla="*/ 185 w 208"/>
              <a:gd name="T105" fmla="*/ 66 h 169"/>
              <a:gd name="T106" fmla="*/ 193 w 208"/>
              <a:gd name="T107" fmla="*/ 59 h 169"/>
              <a:gd name="T108" fmla="*/ 14 w 208"/>
              <a:gd name="T109" fmla="*/ 70 h 169"/>
              <a:gd name="T110" fmla="*/ 52 w 208"/>
              <a:gd name="T111" fmla="*/ 1 h 169"/>
              <a:gd name="T112" fmla="*/ 198 w 208"/>
              <a:gd name="T113" fmla="*/ 77 h 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208" h="169">
                <a:moveTo>
                  <a:pt x="169" y="22"/>
                </a:moveTo>
                <a:cubicBezTo>
                  <a:pt x="169" y="22"/>
                  <a:pt x="168" y="22"/>
                  <a:pt x="168" y="23"/>
                </a:cubicBezTo>
                <a:cubicBezTo>
                  <a:pt x="167" y="23"/>
                  <a:pt x="167" y="23"/>
                  <a:pt x="167" y="23"/>
                </a:cubicBezTo>
                <a:cubicBezTo>
                  <a:pt x="168" y="23"/>
                  <a:pt x="168" y="23"/>
                  <a:pt x="168" y="23"/>
                </a:cubicBezTo>
                <a:cubicBezTo>
                  <a:pt x="168" y="23"/>
                  <a:pt x="169" y="23"/>
                  <a:pt x="169" y="22"/>
                </a:cubicBezTo>
                <a:close/>
                <a:moveTo>
                  <a:pt x="175" y="31"/>
                </a:moveTo>
                <a:cubicBezTo>
                  <a:pt x="174" y="31"/>
                  <a:pt x="174" y="31"/>
                  <a:pt x="174" y="31"/>
                </a:cubicBezTo>
                <a:cubicBezTo>
                  <a:pt x="174" y="31"/>
                  <a:pt x="174" y="31"/>
                  <a:pt x="174" y="31"/>
                </a:cubicBezTo>
                <a:cubicBezTo>
                  <a:pt x="174" y="31"/>
                  <a:pt x="173" y="31"/>
                  <a:pt x="173" y="32"/>
                </a:cubicBezTo>
                <a:cubicBezTo>
                  <a:pt x="173" y="32"/>
                  <a:pt x="174" y="32"/>
                  <a:pt x="174" y="31"/>
                </a:cubicBezTo>
                <a:cubicBezTo>
                  <a:pt x="174" y="31"/>
                  <a:pt x="174" y="31"/>
                  <a:pt x="174" y="31"/>
                </a:cubicBezTo>
                <a:lnTo>
                  <a:pt x="175" y="31"/>
                </a:lnTo>
                <a:close/>
                <a:moveTo>
                  <a:pt x="28" y="13"/>
                </a:moveTo>
                <a:cubicBezTo>
                  <a:pt x="27" y="13"/>
                  <a:pt x="27" y="13"/>
                  <a:pt x="27" y="14"/>
                </a:cubicBezTo>
                <a:cubicBezTo>
                  <a:pt x="26" y="14"/>
                  <a:pt x="26" y="14"/>
                  <a:pt x="26" y="15"/>
                </a:cubicBezTo>
                <a:cubicBezTo>
                  <a:pt x="27" y="14"/>
                  <a:pt x="27" y="14"/>
                  <a:pt x="27" y="14"/>
                </a:cubicBezTo>
                <a:cubicBezTo>
                  <a:pt x="27" y="14"/>
                  <a:pt x="28" y="13"/>
                  <a:pt x="28" y="13"/>
                </a:cubicBezTo>
                <a:close/>
                <a:moveTo>
                  <a:pt x="7" y="48"/>
                </a:moveTo>
                <a:cubicBezTo>
                  <a:pt x="7" y="47"/>
                  <a:pt x="7" y="46"/>
                  <a:pt x="7" y="45"/>
                </a:cubicBezTo>
                <a:cubicBezTo>
                  <a:pt x="6" y="46"/>
                  <a:pt x="7" y="47"/>
                  <a:pt x="7" y="48"/>
                </a:cubicBezTo>
                <a:cubicBezTo>
                  <a:pt x="7" y="49"/>
                  <a:pt x="8" y="49"/>
                  <a:pt x="7" y="48"/>
                </a:cubicBezTo>
                <a:close/>
                <a:moveTo>
                  <a:pt x="164" y="20"/>
                </a:moveTo>
                <a:cubicBezTo>
                  <a:pt x="166" y="19"/>
                  <a:pt x="167" y="19"/>
                  <a:pt x="168" y="18"/>
                </a:cubicBezTo>
                <a:cubicBezTo>
                  <a:pt x="168" y="18"/>
                  <a:pt x="167" y="18"/>
                  <a:pt x="167" y="18"/>
                </a:cubicBezTo>
                <a:cubicBezTo>
                  <a:pt x="166" y="18"/>
                  <a:pt x="165" y="19"/>
                  <a:pt x="164" y="20"/>
                </a:cubicBezTo>
                <a:close/>
                <a:moveTo>
                  <a:pt x="106" y="117"/>
                </a:moveTo>
                <a:cubicBezTo>
                  <a:pt x="107" y="116"/>
                  <a:pt x="108" y="116"/>
                  <a:pt x="108" y="115"/>
                </a:cubicBezTo>
                <a:cubicBezTo>
                  <a:pt x="107" y="116"/>
                  <a:pt x="106" y="116"/>
                  <a:pt x="105" y="117"/>
                </a:cubicBezTo>
                <a:cubicBezTo>
                  <a:pt x="105" y="117"/>
                  <a:pt x="106" y="118"/>
                  <a:pt x="106" y="117"/>
                </a:cubicBezTo>
                <a:close/>
                <a:moveTo>
                  <a:pt x="175" y="24"/>
                </a:moveTo>
                <a:cubicBezTo>
                  <a:pt x="178" y="24"/>
                  <a:pt x="180" y="23"/>
                  <a:pt x="182" y="23"/>
                </a:cubicBezTo>
                <a:cubicBezTo>
                  <a:pt x="182" y="23"/>
                  <a:pt x="181" y="22"/>
                  <a:pt x="181" y="22"/>
                </a:cubicBezTo>
                <a:cubicBezTo>
                  <a:pt x="179" y="22"/>
                  <a:pt x="177" y="23"/>
                  <a:pt x="175" y="24"/>
                </a:cubicBezTo>
                <a:close/>
                <a:moveTo>
                  <a:pt x="11" y="58"/>
                </a:moveTo>
                <a:cubicBezTo>
                  <a:pt x="9" y="53"/>
                  <a:pt x="9" y="53"/>
                  <a:pt x="9" y="53"/>
                </a:cubicBezTo>
                <a:cubicBezTo>
                  <a:pt x="9" y="52"/>
                  <a:pt x="8" y="51"/>
                  <a:pt x="7" y="51"/>
                </a:cubicBezTo>
                <a:cubicBezTo>
                  <a:pt x="8" y="53"/>
                  <a:pt x="9" y="56"/>
                  <a:pt x="11" y="58"/>
                </a:cubicBezTo>
                <a:close/>
                <a:moveTo>
                  <a:pt x="28" y="13"/>
                </a:moveTo>
                <a:cubicBezTo>
                  <a:pt x="30" y="12"/>
                  <a:pt x="32" y="10"/>
                  <a:pt x="34" y="8"/>
                </a:cubicBezTo>
                <a:cubicBezTo>
                  <a:pt x="33" y="8"/>
                  <a:pt x="32" y="9"/>
                  <a:pt x="32" y="9"/>
                </a:cubicBezTo>
                <a:cubicBezTo>
                  <a:pt x="32" y="10"/>
                  <a:pt x="30" y="12"/>
                  <a:pt x="28" y="11"/>
                </a:cubicBezTo>
                <a:cubicBezTo>
                  <a:pt x="29" y="12"/>
                  <a:pt x="28" y="12"/>
                  <a:pt x="28" y="13"/>
                </a:cubicBezTo>
                <a:close/>
                <a:moveTo>
                  <a:pt x="20" y="24"/>
                </a:moveTo>
                <a:cubicBezTo>
                  <a:pt x="19" y="25"/>
                  <a:pt x="17" y="27"/>
                  <a:pt x="15" y="28"/>
                </a:cubicBezTo>
                <a:cubicBezTo>
                  <a:pt x="15" y="28"/>
                  <a:pt x="15" y="29"/>
                  <a:pt x="15" y="29"/>
                </a:cubicBezTo>
                <a:cubicBezTo>
                  <a:pt x="15" y="29"/>
                  <a:pt x="15" y="29"/>
                  <a:pt x="15" y="29"/>
                </a:cubicBezTo>
                <a:cubicBezTo>
                  <a:pt x="15" y="29"/>
                  <a:pt x="15" y="29"/>
                  <a:pt x="15" y="29"/>
                </a:cubicBezTo>
                <a:cubicBezTo>
                  <a:pt x="16" y="28"/>
                  <a:pt x="18" y="27"/>
                  <a:pt x="19" y="27"/>
                </a:cubicBezTo>
                <a:cubicBezTo>
                  <a:pt x="18" y="26"/>
                  <a:pt x="18" y="26"/>
                  <a:pt x="19" y="26"/>
                </a:cubicBezTo>
                <a:cubicBezTo>
                  <a:pt x="19" y="26"/>
                  <a:pt x="20" y="26"/>
                  <a:pt x="20" y="25"/>
                </a:cubicBezTo>
                <a:cubicBezTo>
                  <a:pt x="20" y="25"/>
                  <a:pt x="20" y="24"/>
                  <a:pt x="20" y="24"/>
                </a:cubicBezTo>
                <a:close/>
                <a:moveTo>
                  <a:pt x="169" y="22"/>
                </a:moveTo>
                <a:cubicBezTo>
                  <a:pt x="171" y="22"/>
                  <a:pt x="174" y="21"/>
                  <a:pt x="176" y="20"/>
                </a:cubicBezTo>
                <a:cubicBezTo>
                  <a:pt x="175" y="20"/>
                  <a:pt x="174" y="19"/>
                  <a:pt x="174" y="19"/>
                </a:cubicBezTo>
                <a:cubicBezTo>
                  <a:pt x="170" y="22"/>
                  <a:pt x="170" y="22"/>
                  <a:pt x="170" y="22"/>
                </a:cubicBezTo>
                <a:cubicBezTo>
                  <a:pt x="169" y="22"/>
                  <a:pt x="169" y="22"/>
                  <a:pt x="169" y="22"/>
                </a:cubicBezTo>
                <a:close/>
                <a:moveTo>
                  <a:pt x="31" y="13"/>
                </a:moveTo>
                <a:cubicBezTo>
                  <a:pt x="34" y="11"/>
                  <a:pt x="37" y="9"/>
                  <a:pt x="40" y="7"/>
                </a:cubicBezTo>
                <a:cubicBezTo>
                  <a:pt x="37" y="8"/>
                  <a:pt x="34" y="11"/>
                  <a:pt x="31" y="13"/>
                </a:cubicBezTo>
                <a:close/>
                <a:moveTo>
                  <a:pt x="78" y="102"/>
                </a:moveTo>
                <a:cubicBezTo>
                  <a:pt x="79" y="102"/>
                  <a:pt x="79" y="101"/>
                  <a:pt x="79" y="101"/>
                </a:cubicBezTo>
                <a:cubicBezTo>
                  <a:pt x="75" y="99"/>
                  <a:pt x="75" y="99"/>
                  <a:pt x="75" y="99"/>
                </a:cubicBezTo>
                <a:cubicBezTo>
                  <a:pt x="74" y="100"/>
                  <a:pt x="74" y="99"/>
                  <a:pt x="73" y="100"/>
                </a:cubicBezTo>
                <a:cubicBezTo>
                  <a:pt x="74" y="101"/>
                  <a:pt x="77" y="103"/>
                  <a:pt x="78" y="102"/>
                </a:cubicBezTo>
                <a:close/>
                <a:moveTo>
                  <a:pt x="88" y="102"/>
                </a:moveTo>
                <a:cubicBezTo>
                  <a:pt x="91" y="100"/>
                  <a:pt x="95" y="98"/>
                  <a:pt x="98" y="96"/>
                </a:cubicBezTo>
                <a:cubicBezTo>
                  <a:pt x="94" y="98"/>
                  <a:pt x="91" y="99"/>
                  <a:pt x="88" y="101"/>
                </a:cubicBezTo>
                <a:cubicBezTo>
                  <a:pt x="86" y="101"/>
                  <a:pt x="88" y="102"/>
                  <a:pt x="88" y="102"/>
                </a:cubicBezTo>
                <a:close/>
                <a:moveTo>
                  <a:pt x="172" y="90"/>
                </a:moveTo>
                <a:cubicBezTo>
                  <a:pt x="174" y="90"/>
                  <a:pt x="176" y="89"/>
                  <a:pt x="178" y="88"/>
                </a:cubicBezTo>
                <a:cubicBezTo>
                  <a:pt x="180" y="87"/>
                  <a:pt x="181" y="86"/>
                  <a:pt x="182" y="84"/>
                </a:cubicBezTo>
                <a:cubicBezTo>
                  <a:pt x="179" y="86"/>
                  <a:pt x="175" y="88"/>
                  <a:pt x="173" y="90"/>
                </a:cubicBezTo>
                <a:cubicBezTo>
                  <a:pt x="172" y="90"/>
                  <a:pt x="172" y="90"/>
                  <a:pt x="172" y="90"/>
                </a:cubicBezTo>
                <a:close/>
                <a:moveTo>
                  <a:pt x="103" y="113"/>
                </a:moveTo>
                <a:cubicBezTo>
                  <a:pt x="105" y="112"/>
                  <a:pt x="108" y="110"/>
                  <a:pt x="110" y="108"/>
                </a:cubicBezTo>
                <a:cubicBezTo>
                  <a:pt x="107" y="109"/>
                  <a:pt x="104" y="111"/>
                  <a:pt x="101" y="112"/>
                </a:cubicBezTo>
                <a:cubicBezTo>
                  <a:pt x="101" y="113"/>
                  <a:pt x="102" y="113"/>
                  <a:pt x="103" y="113"/>
                </a:cubicBezTo>
                <a:close/>
                <a:moveTo>
                  <a:pt x="111" y="121"/>
                </a:moveTo>
                <a:cubicBezTo>
                  <a:pt x="112" y="120"/>
                  <a:pt x="113" y="118"/>
                  <a:pt x="115" y="117"/>
                </a:cubicBezTo>
                <a:cubicBezTo>
                  <a:pt x="112" y="117"/>
                  <a:pt x="110" y="118"/>
                  <a:pt x="107" y="120"/>
                </a:cubicBezTo>
                <a:cubicBezTo>
                  <a:pt x="108" y="121"/>
                  <a:pt x="108" y="122"/>
                  <a:pt x="110" y="123"/>
                </a:cubicBezTo>
                <a:cubicBezTo>
                  <a:pt x="110" y="123"/>
                  <a:pt x="111" y="121"/>
                  <a:pt x="111" y="121"/>
                </a:cubicBezTo>
                <a:close/>
                <a:moveTo>
                  <a:pt x="186" y="58"/>
                </a:moveTo>
                <a:cubicBezTo>
                  <a:pt x="190" y="57"/>
                  <a:pt x="195" y="56"/>
                  <a:pt x="199" y="56"/>
                </a:cubicBezTo>
                <a:cubicBezTo>
                  <a:pt x="199" y="55"/>
                  <a:pt x="200" y="53"/>
                  <a:pt x="200" y="52"/>
                </a:cubicBezTo>
                <a:cubicBezTo>
                  <a:pt x="195" y="54"/>
                  <a:pt x="191" y="56"/>
                  <a:pt x="186" y="58"/>
                </a:cubicBezTo>
                <a:close/>
                <a:moveTo>
                  <a:pt x="20" y="24"/>
                </a:moveTo>
                <a:cubicBezTo>
                  <a:pt x="21" y="24"/>
                  <a:pt x="21" y="25"/>
                  <a:pt x="21" y="24"/>
                </a:cubicBezTo>
                <a:cubicBezTo>
                  <a:pt x="21" y="24"/>
                  <a:pt x="22" y="24"/>
                  <a:pt x="22" y="23"/>
                </a:cubicBezTo>
                <a:cubicBezTo>
                  <a:pt x="30" y="18"/>
                  <a:pt x="37" y="13"/>
                  <a:pt x="44" y="7"/>
                </a:cubicBezTo>
                <a:cubicBezTo>
                  <a:pt x="44" y="6"/>
                  <a:pt x="44" y="6"/>
                  <a:pt x="44" y="6"/>
                </a:cubicBezTo>
                <a:cubicBezTo>
                  <a:pt x="36" y="12"/>
                  <a:pt x="29" y="18"/>
                  <a:pt x="22" y="23"/>
                </a:cubicBezTo>
                <a:cubicBezTo>
                  <a:pt x="21" y="23"/>
                  <a:pt x="21" y="24"/>
                  <a:pt x="20" y="24"/>
                </a:cubicBezTo>
                <a:close/>
                <a:moveTo>
                  <a:pt x="97" y="91"/>
                </a:moveTo>
                <a:cubicBezTo>
                  <a:pt x="97" y="91"/>
                  <a:pt x="97" y="91"/>
                  <a:pt x="96" y="91"/>
                </a:cubicBezTo>
                <a:cubicBezTo>
                  <a:pt x="80" y="97"/>
                  <a:pt x="80" y="97"/>
                  <a:pt x="80" y="97"/>
                </a:cubicBezTo>
                <a:cubicBezTo>
                  <a:pt x="81" y="97"/>
                  <a:pt x="82" y="99"/>
                  <a:pt x="83" y="99"/>
                </a:cubicBezTo>
                <a:lnTo>
                  <a:pt x="97" y="91"/>
                </a:lnTo>
                <a:close/>
                <a:moveTo>
                  <a:pt x="186" y="51"/>
                </a:moveTo>
                <a:cubicBezTo>
                  <a:pt x="190" y="50"/>
                  <a:pt x="195" y="49"/>
                  <a:pt x="200" y="49"/>
                </a:cubicBezTo>
                <a:cubicBezTo>
                  <a:pt x="200" y="48"/>
                  <a:pt x="200" y="46"/>
                  <a:pt x="199" y="45"/>
                </a:cubicBezTo>
                <a:cubicBezTo>
                  <a:pt x="195" y="47"/>
                  <a:pt x="190" y="49"/>
                  <a:pt x="186" y="51"/>
                </a:cubicBezTo>
                <a:close/>
                <a:moveTo>
                  <a:pt x="62" y="87"/>
                </a:moveTo>
                <a:cubicBezTo>
                  <a:pt x="63" y="87"/>
                  <a:pt x="63" y="86"/>
                  <a:pt x="63" y="86"/>
                </a:cubicBezTo>
                <a:cubicBezTo>
                  <a:pt x="68" y="83"/>
                  <a:pt x="73" y="81"/>
                  <a:pt x="78" y="78"/>
                </a:cubicBezTo>
                <a:cubicBezTo>
                  <a:pt x="72" y="80"/>
                  <a:pt x="65" y="83"/>
                  <a:pt x="59" y="85"/>
                </a:cubicBezTo>
                <a:cubicBezTo>
                  <a:pt x="60" y="86"/>
                  <a:pt x="61" y="86"/>
                  <a:pt x="62" y="87"/>
                </a:cubicBezTo>
                <a:close/>
                <a:moveTo>
                  <a:pt x="175" y="31"/>
                </a:moveTo>
                <a:cubicBezTo>
                  <a:pt x="190" y="28"/>
                  <a:pt x="190" y="28"/>
                  <a:pt x="190" y="28"/>
                </a:cubicBezTo>
                <a:cubicBezTo>
                  <a:pt x="189" y="27"/>
                  <a:pt x="187" y="25"/>
                  <a:pt x="186" y="25"/>
                </a:cubicBezTo>
                <a:cubicBezTo>
                  <a:pt x="175" y="30"/>
                  <a:pt x="175" y="30"/>
                  <a:pt x="175" y="30"/>
                </a:cubicBezTo>
                <a:cubicBezTo>
                  <a:pt x="175" y="30"/>
                  <a:pt x="175" y="31"/>
                  <a:pt x="175" y="31"/>
                </a:cubicBezTo>
                <a:close/>
                <a:moveTo>
                  <a:pt x="177" y="37"/>
                </a:moveTo>
                <a:cubicBezTo>
                  <a:pt x="194" y="32"/>
                  <a:pt x="194" y="32"/>
                  <a:pt x="194" y="32"/>
                </a:cubicBezTo>
                <a:cubicBezTo>
                  <a:pt x="194" y="32"/>
                  <a:pt x="193" y="31"/>
                  <a:pt x="192" y="30"/>
                </a:cubicBezTo>
                <a:cubicBezTo>
                  <a:pt x="192" y="29"/>
                  <a:pt x="191" y="30"/>
                  <a:pt x="191" y="31"/>
                </a:cubicBezTo>
                <a:lnTo>
                  <a:pt x="177" y="37"/>
                </a:lnTo>
                <a:close/>
                <a:moveTo>
                  <a:pt x="93" y="105"/>
                </a:moveTo>
                <a:cubicBezTo>
                  <a:pt x="98" y="102"/>
                  <a:pt x="103" y="100"/>
                  <a:pt x="107" y="97"/>
                </a:cubicBezTo>
                <a:cubicBezTo>
                  <a:pt x="102" y="99"/>
                  <a:pt x="97" y="101"/>
                  <a:pt x="91" y="103"/>
                </a:cubicBezTo>
                <a:cubicBezTo>
                  <a:pt x="91" y="104"/>
                  <a:pt x="93" y="105"/>
                  <a:pt x="93" y="105"/>
                </a:cubicBezTo>
                <a:close/>
                <a:moveTo>
                  <a:pt x="135" y="20"/>
                </a:moveTo>
                <a:cubicBezTo>
                  <a:pt x="135" y="21"/>
                  <a:pt x="135" y="21"/>
                  <a:pt x="135" y="21"/>
                </a:cubicBezTo>
                <a:cubicBezTo>
                  <a:pt x="135" y="21"/>
                  <a:pt x="134" y="21"/>
                  <a:pt x="134" y="21"/>
                </a:cubicBezTo>
                <a:cubicBezTo>
                  <a:pt x="127" y="25"/>
                  <a:pt x="119" y="32"/>
                  <a:pt x="113" y="40"/>
                </a:cubicBezTo>
                <a:cubicBezTo>
                  <a:pt x="110" y="44"/>
                  <a:pt x="110" y="44"/>
                  <a:pt x="110" y="44"/>
                </a:cubicBezTo>
                <a:cubicBezTo>
                  <a:pt x="110" y="44"/>
                  <a:pt x="110" y="45"/>
                  <a:pt x="110" y="45"/>
                </a:cubicBezTo>
                <a:cubicBezTo>
                  <a:pt x="118" y="35"/>
                  <a:pt x="126" y="26"/>
                  <a:pt x="135" y="21"/>
                </a:cubicBezTo>
                <a:lnTo>
                  <a:pt x="135" y="20"/>
                </a:lnTo>
                <a:close/>
                <a:moveTo>
                  <a:pt x="76" y="95"/>
                </a:moveTo>
                <a:cubicBezTo>
                  <a:pt x="76" y="94"/>
                  <a:pt x="76" y="94"/>
                  <a:pt x="76" y="94"/>
                </a:cubicBezTo>
                <a:cubicBezTo>
                  <a:pt x="93" y="84"/>
                  <a:pt x="93" y="84"/>
                  <a:pt x="93" y="84"/>
                </a:cubicBezTo>
                <a:cubicBezTo>
                  <a:pt x="86" y="87"/>
                  <a:pt x="79" y="90"/>
                  <a:pt x="72" y="92"/>
                </a:cubicBezTo>
                <a:lnTo>
                  <a:pt x="76" y="95"/>
                </a:lnTo>
                <a:close/>
                <a:moveTo>
                  <a:pt x="98" y="109"/>
                </a:moveTo>
                <a:cubicBezTo>
                  <a:pt x="103" y="106"/>
                  <a:pt x="108" y="103"/>
                  <a:pt x="113" y="100"/>
                </a:cubicBezTo>
                <a:cubicBezTo>
                  <a:pt x="107" y="102"/>
                  <a:pt x="101" y="104"/>
                  <a:pt x="95" y="107"/>
                </a:cubicBezTo>
                <a:cubicBezTo>
                  <a:pt x="96" y="107"/>
                  <a:pt x="98" y="109"/>
                  <a:pt x="98" y="109"/>
                </a:cubicBezTo>
                <a:close/>
                <a:moveTo>
                  <a:pt x="109" y="136"/>
                </a:moveTo>
                <a:cubicBezTo>
                  <a:pt x="109" y="136"/>
                  <a:pt x="109" y="134"/>
                  <a:pt x="109" y="134"/>
                </a:cubicBezTo>
                <a:cubicBezTo>
                  <a:pt x="108" y="128"/>
                  <a:pt x="105" y="123"/>
                  <a:pt x="101" y="118"/>
                </a:cubicBezTo>
                <a:cubicBezTo>
                  <a:pt x="98" y="119"/>
                  <a:pt x="98" y="119"/>
                  <a:pt x="98" y="119"/>
                </a:cubicBezTo>
                <a:cubicBezTo>
                  <a:pt x="98" y="120"/>
                  <a:pt x="99" y="120"/>
                  <a:pt x="99" y="120"/>
                </a:cubicBezTo>
                <a:cubicBezTo>
                  <a:pt x="103" y="125"/>
                  <a:pt x="106" y="130"/>
                  <a:pt x="109" y="135"/>
                </a:cubicBezTo>
                <a:cubicBezTo>
                  <a:pt x="109" y="136"/>
                  <a:pt x="109" y="137"/>
                  <a:pt x="109" y="136"/>
                </a:cubicBezTo>
                <a:close/>
                <a:moveTo>
                  <a:pt x="74" y="73"/>
                </a:moveTo>
                <a:cubicBezTo>
                  <a:pt x="74" y="72"/>
                  <a:pt x="73" y="72"/>
                  <a:pt x="73" y="72"/>
                </a:cubicBezTo>
                <a:cubicBezTo>
                  <a:pt x="66" y="75"/>
                  <a:pt x="59" y="79"/>
                  <a:pt x="51" y="82"/>
                </a:cubicBezTo>
                <a:cubicBezTo>
                  <a:pt x="53" y="83"/>
                  <a:pt x="55" y="84"/>
                  <a:pt x="55" y="84"/>
                </a:cubicBezTo>
                <a:lnTo>
                  <a:pt x="74" y="73"/>
                </a:lnTo>
                <a:close/>
                <a:moveTo>
                  <a:pt x="97" y="118"/>
                </a:moveTo>
                <a:cubicBezTo>
                  <a:pt x="98" y="117"/>
                  <a:pt x="99" y="117"/>
                  <a:pt x="99" y="116"/>
                </a:cubicBezTo>
                <a:cubicBezTo>
                  <a:pt x="98" y="115"/>
                  <a:pt x="97" y="114"/>
                  <a:pt x="97" y="114"/>
                </a:cubicBezTo>
                <a:cubicBezTo>
                  <a:pt x="96" y="114"/>
                  <a:pt x="95" y="115"/>
                  <a:pt x="94" y="115"/>
                </a:cubicBezTo>
                <a:cubicBezTo>
                  <a:pt x="93" y="115"/>
                  <a:pt x="93" y="114"/>
                  <a:pt x="93" y="114"/>
                </a:cubicBezTo>
                <a:cubicBezTo>
                  <a:pt x="93" y="113"/>
                  <a:pt x="94" y="112"/>
                  <a:pt x="94" y="112"/>
                </a:cubicBezTo>
                <a:cubicBezTo>
                  <a:pt x="94" y="111"/>
                  <a:pt x="92" y="111"/>
                  <a:pt x="92" y="110"/>
                </a:cubicBezTo>
                <a:cubicBezTo>
                  <a:pt x="91" y="109"/>
                  <a:pt x="90" y="110"/>
                  <a:pt x="90" y="110"/>
                </a:cubicBezTo>
                <a:cubicBezTo>
                  <a:pt x="89" y="110"/>
                  <a:pt x="89" y="108"/>
                  <a:pt x="89" y="108"/>
                </a:cubicBezTo>
                <a:cubicBezTo>
                  <a:pt x="88" y="107"/>
                  <a:pt x="87" y="106"/>
                  <a:pt x="86" y="106"/>
                </a:cubicBezTo>
                <a:cubicBezTo>
                  <a:pt x="85" y="106"/>
                  <a:pt x="84" y="106"/>
                  <a:pt x="84" y="105"/>
                </a:cubicBezTo>
                <a:cubicBezTo>
                  <a:pt x="84" y="104"/>
                  <a:pt x="82" y="103"/>
                  <a:pt x="82" y="103"/>
                </a:cubicBezTo>
                <a:cubicBezTo>
                  <a:pt x="81" y="103"/>
                  <a:pt x="80" y="104"/>
                  <a:pt x="80" y="104"/>
                </a:cubicBezTo>
                <a:cubicBezTo>
                  <a:pt x="87" y="108"/>
                  <a:pt x="92" y="113"/>
                  <a:pt x="97" y="118"/>
                </a:cubicBezTo>
                <a:cubicBezTo>
                  <a:pt x="97" y="119"/>
                  <a:pt x="97" y="118"/>
                  <a:pt x="97" y="118"/>
                </a:cubicBezTo>
                <a:close/>
                <a:moveTo>
                  <a:pt x="18" y="61"/>
                </a:moveTo>
                <a:cubicBezTo>
                  <a:pt x="26" y="55"/>
                  <a:pt x="35" y="50"/>
                  <a:pt x="43" y="43"/>
                </a:cubicBezTo>
                <a:cubicBezTo>
                  <a:pt x="34" y="48"/>
                  <a:pt x="25" y="53"/>
                  <a:pt x="16" y="59"/>
                </a:cubicBezTo>
                <a:cubicBezTo>
                  <a:pt x="16" y="60"/>
                  <a:pt x="17" y="60"/>
                  <a:pt x="18" y="61"/>
                </a:cubicBezTo>
                <a:close/>
                <a:moveTo>
                  <a:pt x="33" y="73"/>
                </a:moveTo>
                <a:cubicBezTo>
                  <a:pt x="54" y="58"/>
                  <a:pt x="54" y="58"/>
                  <a:pt x="54" y="58"/>
                </a:cubicBezTo>
                <a:cubicBezTo>
                  <a:pt x="45" y="62"/>
                  <a:pt x="37" y="66"/>
                  <a:pt x="29" y="71"/>
                </a:cubicBezTo>
                <a:cubicBezTo>
                  <a:pt x="30" y="72"/>
                  <a:pt x="32" y="74"/>
                  <a:pt x="33" y="73"/>
                </a:cubicBezTo>
                <a:close/>
                <a:moveTo>
                  <a:pt x="48" y="81"/>
                </a:moveTo>
                <a:cubicBezTo>
                  <a:pt x="68" y="68"/>
                  <a:pt x="68" y="68"/>
                  <a:pt x="68" y="68"/>
                </a:cubicBezTo>
                <a:cubicBezTo>
                  <a:pt x="60" y="72"/>
                  <a:pt x="52" y="75"/>
                  <a:pt x="44" y="79"/>
                </a:cubicBezTo>
                <a:lnTo>
                  <a:pt x="48" y="81"/>
                </a:lnTo>
                <a:close/>
                <a:moveTo>
                  <a:pt x="69" y="91"/>
                </a:moveTo>
                <a:cubicBezTo>
                  <a:pt x="76" y="86"/>
                  <a:pt x="83" y="83"/>
                  <a:pt x="89" y="79"/>
                </a:cubicBezTo>
                <a:cubicBezTo>
                  <a:pt x="82" y="81"/>
                  <a:pt x="74" y="84"/>
                  <a:pt x="67" y="87"/>
                </a:cubicBezTo>
                <a:cubicBezTo>
                  <a:pt x="67" y="88"/>
                  <a:pt x="65" y="88"/>
                  <a:pt x="65" y="89"/>
                </a:cubicBezTo>
                <a:cubicBezTo>
                  <a:pt x="66" y="89"/>
                  <a:pt x="68" y="91"/>
                  <a:pt x="69" y="91"/>
                </a:cubicBezTo>
                <a:close/>
                <a:moveTo>
                  <a:pt x="181" y="46"/>
                </a:moveTo>
                <a:cubicBezTo>
                  <a:pt x="187" y="44"/>
                  <a:pt x="193" y="43"/>
                  <a:pt x="199" y="42"/>
                </a:cubicBezTo>
                <a:cubicBezTo>
                  <a:pt x="198" y="39"/>
                  <a:pt x="197" y="37"/>
                  <a:pt x="195" y="34"/>
                </a:cubicBezTo>
                <a:cubicBezTo>
                  <a:pt x="195" y="34"/>
                  <a:pt x="194" y="35"/>
                  <a:pt x="193" y="35"/>
                </a:cubicBezTo>
                <a:cubicBezTo>
                  <a:pt x="190" y="37"/>
                  <a:pt x="188" y="38"/>
                  <a:pt x="185" y="39"/>
                </a:cubicBezTo>
                <a:cubicBezTo>
                  <a:pt x="184" y="39"/>
                  <a:pt x="184" y="39"/>
                  <a:pt x="184" y="40"/>
                </a:cubicBezTo>
                <a:cubicBezTo>
                  <a:pt x="184" y="40"/>
                  <a:pt x="184" y="40"/>
                  <a:pt x="184" y="40"/>
                </a:cubicBezTo>
                <a:cubicBezTo>
                  <a:pt x="184" y="40"/>
                  <a:pt x="184" y="40"/>
                  <a:pt x="184" y="40"/>
                </a:cubicBezTo>
                <a:cubicBezTo>
                  <a:pt x="187" y="39"/>
                  <a:pt x="190" y="38"/>
                  <a:pt x="193" y="38"/>
                </a:cubicBezTo>
                <a:cubicBezTo>
                  <a:pt x="194" y="38"/>
                  <a:pt x="197" y="38"/>
                  <a:pt x="196" y="39"/>
                </a:cubicBezTo>
                <a:cubicBezTo>
                  <a:pt x="191" y="41"/>
                  <a:pt x="186" y="44"/>
                  <a:pt x="181" y="46"/>
                </a:cubicBezTo>
                <a:close/>
                <a:moveTo>
                  <a:pt x="40" y="17"/>
                </a:moveTo>
                <a:cubicBezTo>
                  <a:pt x="40" y="17"/>
                  <a:pt x="40" y="17"/>
                  <a:pt x="40" y="17"/>
                </a:cubicBezTo>
                <a:cubicBezTo>
                  <a:pt x="34" y="20"/>
                  <a:pt x="29" y="23"/>
                  <a:pt x="24" y="26"/>
                </a:cubicBezTo>
                <a:cubicBezTo>
                  <a:pt x="21" y="28"/>
                  <a:pt x="18" y="30"/>
                  <a:pt x="15" y="33"/>
                </a:cubicBezTo>
                <a:cubicBezTo>
                  <a:pt x="15" y="33"/>
                  <a:pt x="15" y="33"/>
                  <a:pt x="14" y="33"/>
                </a:cubicBezTo>
                <a:cubicBezTo>
                  <a:pt x="13" y="34"/>
                  <a:pt x="13" y="36"/>
                  <a:pt x="12" y="38"/>
                </a:cubicBezTo>
                <a:lnTo>
                  <a:pt x="40" y="17"/>
                </a:lnTo>
                <a:close/>
                <a:moveTo>
                  <a:pt x="21" y="64"/>
                </a:moveTo>
                <a:cubicBezTo>
                  <a:pt x="48" y="45"/>
                  <a:pt x="48" y="45"/>
                  <a:pt x="48" y="45"/>
                </a:cubicBezTo>
                <a:cubicBezTo>
                  <a:pt x="38" y="50"/>
                  <a:pt x="28" y="55"/>
                  <a:pt x="19" y="63"/>
                </a:cubicBezTo>
                <a:cubicBezTo>
                  <a:pt x="19" y="63"/>
                  <a:pt x="20" y="64"/>
                  <a:pt x="20" y="65"/>
                </a:cubicBezTo>
                <a:cubicBezTo>
                  <a:pt x="21" y="65"/>
                  <a:pt x="21" y="64"/>
                  <a:pt x="21" y="64"/>
                </a:cubicBezTo>
                <a:close/>
                <a:moveTo>
                  <a:pt x="13" y="44"/>
                </a:moveTo>
                <a:cubicBezTo>
                  <a:pt x="22" y="36"/>
                  <a:pt x="32" y="29"/>
                  <a:pt x="41" y="22"/>
                </a:cubicBezTo>
                <a:cubicBezTo>
                  <a:pt x="31" y="28"/>
                  <a:pt x="21" y="34"/>
                  <a:pt x="12" y="41"/>
                </a:cubicBezTo>
                <a:cubicBezTo>
                  <a:pt x="11" y="42"/>
                  <a:pt x="12" y="43"/>
                  <a:pt x="12" y="45"/>
                </a:cubicBezTo>
                <a:cubicBezTo>
                  <a:pt x="12" y="44"/>
                  <a:pt x="12" y="44"/>
                  <a:pt x="13" y="44"/>
                </a:cubicBezTo>
                <a:close/>
                <a:moveTo>
                  <a:pt x="14" y="51"/>
                </a:moveTo>
                <a:cubicBezTo>
                  <a:pt x="23" y="43"/>
                  <a:pt x="32" y="37"/>
                  <a:pt x="41" y="30"/>
                </a:cubicBezTo>
                <a:cubicBezTo>
                  <a:pt x="37" y="31"/>
                  <a:pt x="34" y="33"/>
                  <a:pt x="31" y="35"/>
                </a:cubicBezTo>
                <a:cubicBezTo>
                  <a:pt x="25" y="39"/>
                  <a:pt x="18" y="43"/>
                  <a:pt x="12" y="48"/>
                </a:cubicBezTo>
                <a:cubicBezTo>
                  <a:pt x="12" y="49"/>
                  <a:pt x="12" y="52"/>
                  <a:pt x="14" y="51"/>
                </a:cubicBezTo>
                <a:close/>
                <a:moveTo>
                  <a:pt x="35" y="79"/>
                </a:moveTo>
                <a:cubicBezTo>
                  <a:pt x="35" y="79"/>
                  <a:pt x="35" y="80"/>
                  <a:pt x="35" y="80"/>
                </a:cubicBezTo>
                <a:cubicBezTo>
                  <a:pt x="47" y="86"/>
                  <a:pt x="59" y="93"/>
                  <a:pt x="71" y="99"/>
                </a:cubicBezTo>
                <a:cubicBezTo>
                  <a:pt x="72" y="97"/>
                  <a:pt x="72" y="97"/>
                  <a:pt x="72" y="97"/>
                </a:cubicBezTo>
                <a:cubicBezTo>
                  <a:pt x="71" y="97"/>
                  <a:pt x="69" y="96"/>
                  <a:pt x="69" y="96"/>
                </a:cubicBezTo>
                <a:cubicBezTo>
                  <a:pt x="67" y="95"/>
                  <a:pt x="66" y="95"/>
                  <a:pt x="65" y="95"/>
                </a:cubicBezTo>
                <a:cubicBezTo>
                  <a:pt x="65" y="95"/>
                  <a:pt x="65" y="94"/>
                  <a:pt x="65" y="93"/>
                </a:cubicBezTo>
                <a:cubicBezTo>
                  <a:pt x="64" y="93"/>
                  <a:pt x="63" y="92"/>
                  <a:pt x="62" y="92"/>
                </a:cubicBezTo>
                <a:cubicBezTo>
                  <a:pt x="52" y="86"/>
                  <a:pt x="42" y="83"/>
                  <a:pt x="31" y="77"/>
                </a:cubicBezTo>
                <a:cubicBezTo>
                  <a:pt x="34" y="79"/>
                  <a:pt x="34" y="79"/>
                  <a:pt x="34" y="79"/>
                </a:cubicBezTo>
                <a:cubicBezTo>
                  <a:pt x="34" y="80"/>
                  <a:pt x="34" y="79"/>
                  <a:pt x="35" y="79"/>
                </a:cubicBezTo>
                <a:close/>
                <a:moveTo>
                  <a:pt x="15" y="55"/>
                </a:moveTo>
                <a:cubicBezTo>
                  <a:pt x="24" y="48"/>
                  <a:pt x="33" y="42"/>
                  <a:pt x="42" y="35"/>
                </a:cubicBezTo>
                <a:cubicBezTo>
                  <a:pt x="32" y="40"/>
                  <a:pt x="22" y="45"/>
                  <a:pt x="13" y="54"/>
                </a:cubicBezTo>
                <a:cubicBezTo>
                  <a:pt x="14" y="54"/>
                  <a:pt x="14" y="55"/>
                  <a:pt x="15" y="55"/>
                </a:cubicBezTo>
                <a:close/>
                <a:moveTo>
                  <a:pt x="27" y="70"/>
                </a:moveTo>
                <a:cubicBezTo>
                  <a:pt x="36" y="63"/>
                  <a:pt x="45" y="58"/>
                  <a:pt x="53" y="51"/>
                </a:cubicBezTo>
                <a:cubicBezTo>
                  <a:pt x="43" y="56"/>
                  <a:pt x="33" y="61"/>
                  <a:pt x="23" y="67"/>
                </a:cubicBezTo>
                <a:cubicBezTo>
                  <a:pt x="24" y="68"/>
                  <a:pt x="25" y="68"/>
                  <a:pt x="26" y="69"/>
                </a:cubicBezTo>
                <a:cubicBezTo>
                  <a:pt x="27" y="70"/>
                  <a:pt x="27" y="70"/>
                  <a:pt x="27" y="70"/>
                </a:cubicBezTo>
                <a:close/>
                <a:moveTo>
                  <a:pt x="41" y="77"/>
                </a:moveTo>
                <a:cubicBezTo>
                  <a:pt x="41" y="77"/>
                  <a:pt x="41" y="77"/>
                  <a:pt x="42" y="77"/>
                </a:cubicBezTo>
                <a:cubicBezTo>
                  <a:pt x="50" y="70"/>
                  <a:pt x="58" y="65"/>
                  <a:pt x="66" y="59"/>
                </a:cubicBezTo>
                <a:cubicBezTo>
                  <a:pt x="65" y="59"/>
                  <a:pt x="65" y="59"/>
                  <a:pt x="64" y="59"/>
                </a:cubicBezTo>
                <a:cubicBezTo>
                  <a:pt x="54" y="64"/>
                  <a:pt x="45" y="69"/>
                  <a:pt x="35" y="74"/>
                </a:cubicBezTo>
                <a:cubicBezTo>
                  <a:pt x="37" y="76"/>
                  <a:pt x="39" y="77"/>
                  <a:pt x="41" y="77"/>
                </a:cubicBezTo>
                <a:close/>
                <a:moveTo>
                  <a:pt x="178" y="71"/>
                </a:moveTo>
                <a:cubicBezTo>
                  <a:pt x="179" y="71"/>
                  <a:pt x="180" y="71"/>
                  <a:pt x="180" y="71"/>
                </a:cubicBezTo>
                <a:cubicBezTo>
                  <a:pt x="184" y="69"/>
                  <a:pt x="189" y="68"/>
                  <a:pt x="193" y="68"/>
                </a:cubicBezTo>
                <a:cubicBezTo>
                  <a:pt x="193" y="69"/>
                  <a:pt x="192" y="70"/>
                  <a:pt x="192" y="70"/>
                </a:cubicBezTo>
                <a:cubicBezTo>
                  <a:pt x="185" y="74"/>
                  <a:pt x="178" y="77"/>
                  <a:pt x="170" y="81"/>
                </a:cubicBezTo>
                <a:cubicBezTo>
                  <a:pt x="187" y="78"/>
                  <a:pt x="187" y="78"/>
                  <a:pt x="187" y="78"/>
                </a:cubicBezTo>
                <a:cubicBezTo>
                  <a:pt x="192" y="72"/>
                  <a:pt x="196" y="65"/>
                  <a:pt x="199" y="58"/>
                </a:cubicBezTo>
                <a:cubicBezTo>
                  <a:pt x="193" y="61"/>
                  <a:pt x="187" y="63"/>
                  <a:pt x="182" y="65"/>
                </a:cubicBezTo>
                <a:cubicBezTo>
                  <a:pt x="181" y="65"/>
                  <a:pt x="181" y="65"/>
                  <a:pt x="181" y="65"/>
                </a:cubicBezTo>
                <a:cubicBezTo>
                  <a:pt x="182" y="65"/>
                  <a:pt x="182" y="65"/>
                  <a:pt x="182" y="65"/>
                </a:cubicBezTo>
                <a:cubicBezTo>
                  <a:pt x="191" y="63"/>
                  <a:pt x="191" y="63"/>
                  <a:pt x="191" y="63"/>
                </a:cubicBezTo>
                <a:cubicBezTo>
                  <a:pt x="193" y="63"/>
                  <a:pt x="195" y="62"/>
                  <a:pt x="196" y="62"/>
                </a:cubicBezTo>
                <a:cubicBezTo>
                  <a:pt x="196" y="63"/>
                  <a:pt x="196" y="64"/>
                  <a:pt x="195" y="64"/>
                </a:cubicBezTo>
                <a:cubicBezTo>
                  <a:pt x="189" y="67"/>
                  <a:pt x="184" y="69"/>
                  <a:pt x="178" y="71"/>
                </a:cubicBezTo>
                <a:close/>
                <a:moveTo>
                  <a:pt x="193" y="59"/>
                </a:moveTo>
                <a:cubicBezTo>
                  <a:pt x="193" y="58"/>
                  <a:pt x="193" y="58"/>
                  <a:pt x="193" y="58"/>
                </a:cubicBezTo>
                <a:cubicBezTo>
                  <a:pt x="187" y="59"/>
                  <a:pt x="181" y="61"/>
                  <a:pt x="176" y="63"/>
                </a:cubicBezTo>
                <a:cubicBezTo>
                  <a:pt x="175" y="63"/>
                  <a:pt x="175" y="63"/>
                  <a:pt x="174" y="62"/>
                </a:cubicBezTo>
                <a:cubicBezTo>
                  <a:pt x="174" y="62"/>
                  <a:pt x="174" y="61"/>
                  <a:pt x="174" y="61"/>
                </a:cubicBezTo>
                <a:cubicBezTo>
                  <a:pt x="182" y="57"/>
                  <a:pt x="190" y="54"/>
                  <a:pt x="198" y="51"/>
                </a:cubicBezTo>
                <a:cubicBezTo>
                  <a:pt x="198" y="51"/>
                  <a:pt x="200" y="50"/>
                  <a:pt x="198" y="51"/>
                </a:cubicBezTo>
                <a:cubicBezTo>
                  <a:pt x="191" y="52"/>
                  <a:pt x="185" y="53"/>
                  <a:pt x="178" y="55"/>
                </a:cubicBezTo>
                <a:cubicBezTo>
                  <a:pt x="178" y="55"/>
                  <a:pt x="176" y="55"/>
                  <a:pt x="176" y="54"/>
                </a:cubicBezTo>
                <a:cubicBezTo>
                  <a:pt x="176" y="53"/>
                  <a:pt x="177" y="53"/>
                  <a:pt x="177" y="52"/>
                </a:cubicBezTo>
                <a:cubicBezTo>
                  <a:pt x="183" y="50"/>
                  <a:pt x="189" y="47"/>
                  <a:pt x="195" y="45"/>
                </a:cubicBezTo>
                <a:cubicBezTo>
                  <a:pt x="196" y="45"/>
                  <a:pt x="196" y="45"/>
                  <a:pt x="196" y="45"/>
                </a:cubicBezTo>
                <a:cubicBezTo>
                  <a:pt x="197" y="44"/>
                  <a:pt x="197" y="44"/>
                  <a:pt x="197" y="44"/>
                </a:cubicBezTo>
                <a:cubicBezTo>
                  <a:pt x="196" y="45"/>
                  <a:pt x="196" y="45"/>
                  <a:pt x="196" y="45"/>
                </a:cubicBezTo>
                <a:cubicBezTo>
                  <a:pt x="196" y="45"/>
                  <a:pt x="195" y="45"/>
                  <a:pt x="195" y="45"/>
                </a:cubicBezTo>
                <a:cubicBezTo>
                  <a:pt x="195" y="45"/>
                  <a:pt x="195" y="45"/>
                  <a:pt x="195" y="45"/>
                </a:cubicBezTo>
                <a:cubicBezTo>
                  <a:pt x="188" y="46"/>
                  <a:pt x="181" y="48"/>
                  <a:pt x="174" y="49"/>
                </a:cubicBezTo>
                <a:cubicBezTo>
                  <a:pt x="172" y="50"/>
                  <a:pt x="170" y="51"/>
                  <a:pt x="168" y="51"/>
                </a:cubicBezTo>
                <a:cubicBezTo>
                  <a:pt x="168" y="50"/>
                  <a:pt x="168" y="49"/>
                  <a:pt x="168" y="49"/>
                </a:cubicBezTo>
                <a:cubicBezTo>
                  <a:pt x="175" y="46"/>
                  <a:pt x="182" y="43"/>
                  <a:pt x="189" y="41"/>
                </a:cubicBezTo>
                <a:cubicBezTo>
                  <a:pt x="186" y="41"/>
                  <a:pt x="184" y="41"/>
                  <a:pt x="182" y="42"/>
                </a:cubicBezTo>
                <a:cubicBezTo>
                  <a:pt x="177" y="43"/>
                  <a:pt x="172" y="44"/>
                  <a:pt x="168" y="46"/>
                </a:cubicBezTo>
                <a:cubicBezTo>
                  <a:pt x="168" y="47"/>
                  <a:pt x="167" y="45"/>
                  <a:pt x="167" y="45"/>
                </a:cubicBezTo>
                <a:cubicBezTo>
                  <a:pt x="173" y="42"/>
                  <a:pt x="179" y="40"/>
                  <a:pt x="184" y="37"/>
                </a:cubicBezTo>
                <a:cubicBezTo>
                  <a:pt x="185" y="37"/>
                  <a:pt x="185" y="37"/>
                  <a:pt x="185" y="37"/>
                </a:cubicBezTo>
                <a:cubicBezTo>
                  <a:pt x="185" y="37"/>
                  <a:pt x="185" y="37"/>
                  <a:pt x="185" y="37"/>
                </a:cubicBezTo>
                <a:cubicBezTo>
                  <a:pt x="186" y="36"/>
                  <a:pt x="186" y="36"/>
                  <a:pt x="186" y="36"/>
                </a:cubicBezTo>
                <a:cubicBezTo>
                  <a:pt x="185" y="37"/>
                  <a:pt x="185" y="37"/>
                  <a:pt x="185" y="37"/>
                </a:cubicBezTo>
                <a:cubicBezTo>
                  <a:pt x="185" y="37"/>
                  <a:pt x="185" y="37"/>
                  <a:pt x="185" y="37"/>
                </a:cubicBezTo>
                <a:cubicBezTo>
                  <a:pt x="184" y="37"/>
                  <a:pt x="184" y="37"/>
                  <a:pt x="184" y="37"/>
                </a:cubicBezTo>
                <a:cubicBezTo>
                  <a:pt x="184" y="37"/>
                  <a:pt x="184" y="37"/>
                  <a:pt x="184" y="37"/>
                </a:cubicBezTo>
                <a:cubicBezTo>
                  <a:pt x="178" y="39"/>
                  <a:pt x="172" y="40"/>
                  <a:pt x="167" y="42"/>
                </a:cubicBezTo>
                <a:cubicBezTo>
                  <a:pt x="166" y="42"/>
                  <a:pt x="166" y="40"/>
                  <a:pt x="166" y="40"/>
                </a:cubicBezTo>
                <a:cubicBezTo>
                  <a:pt x="174" y="36"/>
                  <a:pt x="181" y="33"/>
                  <a:pt x="188" y="30"/>
                </a:cubicBezTo>
                <a:cubicBezTo>
                  <a:pt x="188" y="30"/>
                  <a:pt x="189" y="30"/>
                  <a:pt x="188" y="30"/>
                </a:cubicBezTo>
                <a:cubicBezTo>
                  <a:pt x="180" y="31"/>
                  <a:pt x="172" y="33"/>
                  <a:pt x="164" y="37"/>
                </a:cubicBezTo>
                <a:cubicBezTo>
                  <a:pt x="164" y="37"/>
                  <a:pt x="163" y="37"/>
                  <a:pt x="162" y="36"/>
                </a:cubicBezTo>
                <a:cubicBezTo>
                  <a:pt x="162" y="36"/>
                  <a:pt x="163" y="35"/>
                  <a:pt x="164" y="34"/>
                </a:cubicBezTo>
                <a:cubicBezTo>
                  <a:pt x="170" y="31"/>
                  <a:pt x="177" y="28"/>
                  <a:pt x="184" y="24"/>
                </a:cubicBezTo>
                <a:cubicBezTo>
                  <a:pt x="185" y="24"/>
                  <a:pt x="184" y="24"/>
                  <a:pt x="184" y="24"/>
                </a:cubicBezTo>
                <a:cubicBezTo>
                  <a:pt x="176" y="26"/>
                  <a:pt x="169" y="27"/>
                  <a:pt x="162" y="31"/>
                </a:cubicBezTo>
                <a:cubicBezTo>
                  <a:pt x="161" y="31"/>
                  <a:pt x="162" y="29"/>
                  <a:pt x="163" y="29"/>
                </a:cubicBezTo>
                <a:cubicBezTo>
                  <a:pt x="167" y="26"/>
                  <a:pt x="171" y="25"/>
                  <a:pt x="175" y="23"/>
                </a:cubicBezTo>
                <a:cubicBezTo>
                  <a:pt x="175" y="22"/>
                  <a:pt x="175" y="22"/>
                  <a:pt x="175" y="22"/>
                </a:cubicBezTo>
                <a:cubicBezTo>
                  <a:pt x="175" y="23"/>
                  <a:pt x="175" y="23"/>
                  <a:pt x="175" y="23"/>
                </a:cubicBezTo>
                <a:cubicBezTo>
                  <a:pt x="175" y="22"/>
                  <a:pt x="175" y="22"/>
                  <a:pt x="175" y="22"/>
                </a:cubicBezTo>
                <a:cubicBezTo>
                  <a:pt x="168" y="24"/>
                  <a:pt x="162" y="26"/>
                  <a:pt x="156" y="29"/>
                </a:cubicBezTo>
                <a:cubicBezTo>
                  <a:pt x="156" y="29"/>
                  <a:pt x="155" y="28"/>
                  <a:pt x="155" y="28"/>
                </a:cubicBezTo>
                <a:cubicBezTo>
                  <a:pt x="160" y="25"/>
                  <a:pt x="165" y="22"/>
                  <a:pt x="170" y="20"/>
                </a:cubicBezTo>
                <a:cubicBezTo>
                  <a:pt x="170" y="19"/>
                  <a:pt x="170" y="19"/>
                  <a:pt x="170" y="19"/>
                </a:cubicBezTo>
                <a:cubicBezTo>
                  <a:pt x="164" y="22"/>
                  <a:pt x="159" y="23"/>
                  <a:pt x="154" y="26"/>
                </a:cubicBezTo>
                <a:cubicBezTo>
                  <a:pt x="154" y="26"/>
                  <a:pt x="153" y="26"/>
                  <a:pt x="152" y="26"/>
                </a:cubicBezTo>
                <a:cubicBezTo>
                  <a:pt x="152" y="25"/>
                  <a:pt x="152" y="25"/>
                  <a:pt x="153" y="24"/>
                </a:cubicBezTo>
                <a:cubicBezTo>
                  <a:pt x="156" y="22"/>
                  <a:pt x="160" y="20"/>
                  <a:pt x="164" y="17"/>
                </a:cubicBezTo>
                <a:cubicBezTo>
                  <a:pt x="159" y="17"/>
                  <a:pt x="155" y="20"/>
                  <a:pt x="152" y="23"/>
                </a:cubicBezTo>
                <a:cubicBezTo>
                  <a:pt x="152" y="23"/>
                  <a:pt x="153" y="22"/>
                  <a:pt x="152" y="23"/>
                </a:cubicBezTo>
                <a:cubicBezTo>
                  <a:pt x="151" y="24"/>
                  <a:pt x="150" y="25"/>
                  <a:pt x="149" y="25"/>
                </a:cubicBezTo>
                <a:cubicBezTo>
                  <a:pt x="148" y="25"/>
                  <a:pt x="148" y="24"/>
                  <a:pt x="148" y="23"/>
                </a:cubicBezTo>
                <a:cubicBezTo>
                  <a:pt x="150" y="21"/>
                  <a:pt x="154" y="20"/>
                  <a:pt x="157" y="18"/>
                </a:cubicBezTo>
                <a:cubicBezTo>
                  <a:pt x="155" y="18"/>
                  <a:pt x="154" y="18"/>
                  <a:pt x="154" y="18"/>
                </a:cubicBezTo>
                <a:cubicBezTo>
                  <a:pt x="139" y="21"/>
                  <a:pt x="126" y="31"/>
                  <a:pt x="114" y="48"/>
                </a:cubicBezTo>
                <a:cubicBezTo>
                  <a:pt x="115" y="51"/>
                  <a:pt x="112" y="51"/>
                  <a:pt x="111" y="51"/>
                </a:cubicBezTo>
                <a:cubicBezTo>
                  <a:pt x="110" y="51"/>
                  <a:pt x="109" y="51"/>
                  <a:pt x="108" y="51"/>
                </a:cubicBezTo>
                <a:cubicBezTo>
                  <a:pt x="108" y="49"/>
                  <a:pt x="105" y="48"/>
                  <a:pt x="104" y="48"/>
                </a:cubicBezTo>
                <a:cubicBezTo>
                  <a:pt x="103" y="46"/>
                  <a:pt x="103" y="44"/>
                  <a:pt x="102" y="43"/>
                </a:cubicBezTo>
                <a:cubicBezTo>
                  <a:pt x="99" y="37"/>
                  <a:pt x="94" y="32"/>
                  <a:pt x="89" y="27"/>
                </a:cubicBezTo>
                <a:cubicBezTo>
                  <a:pt x="77" y="18"/>
                  <a:pt x="60" y="10"/>
                  <a:pt x="47" y="6"/>
                </a:cubicBezTo>
                <a:cubicBezTo>
                  <a:pt x="41" y="12"/>
                  <a:pt x="35" y="16"/>
                  <a:pt x="28" y="21"/>
                </a:cubicBezTo>
                <a:cubicBezTo>
                  <a:pt x="28" y="22"/>
                  <a:pt x="28" y="22"/>
                  <a:pt x="28" y="22"/>
                </a:cubicBezTo>
                <a:cubicBezTo>
                  <a:pt x="28" y="21"/>
                  <a:pt x="28" y="21"/>
                  <a:pt x="28" y="21"/>
                </a:cubicBezTo>
                <a:cubicBezTo>
                  <a:pt x="28" y="21"/>
                  <a:pt x="29" y="21"/>
                  <a:pt x="29" y="21"/>
                </a:cubicBezTo>
                <a:cubicBezTo>
                  <a:pt x="35" y="17"/>
                  <a:pt x="42" y="14"/>
                  <a:pt x="49" y="10"/>
                </a:cubicBezTo>
                <a:cubicBezTo>
                  <a:pt x="49" y="10"/>
                  <a:pt x="50" y="11"/>
                  <a:pt x="49" y="11"/>
                </a:cubicBezTo>
                <a:cubicBezTo>
                  <a:pt x="42" y="17"/>
                  <a:pt x="34" y="23"/>
                  <a:pt x="27" y="29"/>
                </a:cubicBezTo>
                <a:cubicBezTo>
                  <a:pt x="27" y="29"/>
                  <a:pt x="27" y="29"/>
                  <a:pt x="27" y="29"/>
                </a:cubicBezTo>
                <a:cubicBezTo>
                  <a:pt x="27" y="29"/>
                  <a:pt x="27" y="29"/>
                  <a:pt x="27" y="29"/>
                </a:cubicBezTo>
                <a:cubicBezTo>
                  <a:pt x="34" y="24"/>
                  <a:pt x="42" y="20"/>
                  <a:pt x="49" y="16"/>
                </a:cubicBezTo>
                <a:cubicBezTo>
                  <a:pt x="50" y="16"/>
                  <a:pt x="50" y="17"/>
                  <a:pt x="50" y="18"/>
                </a:cubicBezTo>
                <a:cubicBezTo>
                  <a:pt x="20" y="40"/>
                  <a:pt x="20" y="40"/>
                  <a:pt x="20" y="40"/>
                </a:cubicBezTo>
                <a:cubicBezTo>
                  <a:pt x="29" y="34"/>
                  <a:pt x="38" y="29"/>
                  <a:pt x="46" y="25"/>
                </a:cubicBezTo>
                <a:cubicBezTo>
                  <a:pt x="47" y="24"/>
                  <a:pt x="48" y="26"/>
                  <a:pt x="47" y="26"/>
                </a:cubicBezTo>
                <a:cubicBezTo>
                  <a:pt x="44" y="30"/>
                  <a:pt x="40" y="32"/>
                  <a:pt x="37" y="35"/>
                </a:cubicBezTo>
                <a:cubicBezTo>
                  <a:pt x="36" y="36"/>
                  <a:pt x="36" y="36"/>
                  <a:pt x="36" y="36"/>
                </a:cubicBezTo>
                <a:cubicBezTo>
                  <a:pt x="37" y="35"/>
                  <a:pt x="37" y="35"/>
                  <a:pt x="37" y="35"/>
                </a:cubicBezTo>
                <a:cubicBezTo>
                  <a:pt x="40" y="34"/>
                  <a:pt x="43" y="32"/>
                  <a:pt x="45" y="31"/>
                </a:cubicBezTo>
                <a:cubicBezTo>
                  <a:pt x="46" y="31"/>
                  <a:pt x="47" y="32"/>
                  <a:pt x="46" y="32"/>
                </a:cubicBezTo>
                <a:cubicBezTo>
                  <a:pt x="44" y="35"/>
                  <a:pt x="42" y="37"/>
                  <a:pt x="39" y="39"/>
                </a:cubicBezTo>
                <a:cubicBezTo>
                  <a:pt x="39" y="39"/>
                  <a:pt x="38" y="40"/>
                  <a:pt x="38" y="40"/>
                </a:cubicBezTo>
                <a:cubicBezTo>
                  <a:pt x="30" y="46"/>
                  <a:pt x="23" y="51"/>
                  <a:pt x="15" y="57"/>
                </a:cubicBezTo>
                <a:cubicBezTo>
                  <a:pt x="26" y="51"/>
                  <a:pt x="37" y="44"/>
                  <a:pt x="48" y="39"/>
                </a:cubicBezTo>
                <a:cubicBezTo>
                  <a:pt x="49" y="39"/>
                  <a:pt x="49" y="40"/>
                  <a:pt x="49" y="40"/>
                </a:cubicBezTo>
                <a:cubicBezTo>
                  <a:pt x="48" y="42"/>
                  <a:pt x="47" y="43"/>
                  <a:pt x="46" y="44"/>
                </a:cubicBezTo>
                <a:cubicBezTo>
                  <a:pt x="48" y="42"/>
                  <a:pt x="51" y="41"/>
                  <a:pt x="53" y="40"/>
                </a:cubicBezTo>
                <a:cubicBezTo>
                  <a:pt x="54" y="42"/>
                  <a:pt x="52" y="43"/>
                  <a:pt x="52" y="43"/>
                </a:cubicBezTo>
                <a:cubicBezTo>
                  <a:pt x="22" y="66"/>
                  <a:pt x="22" y="66"/>
                  <a:pt x="22" y="66"/>
                </a:cubicBezTo>
                <a:cubicBezTo>
                  <a:pt x="34" y="59"/>
                  <a:pt x="46" y="52"/>
                  <a:pt x="58" y="47"/>
                </a:cubicBezTo>
                <a:cubicBezTo>
                  <a:pt x="58" y="47"/>
                  <a:pt x="59" y="48"/>
                  <a:pt x="59" y="48"/>
                </a:cubicBezTo>
                <a:cubicBezTo>
                  <a:pt x="54" y="53"/>
                  <a:pt x="48" y="57"/>
                  <a:pt x="43" y="61"/>
                </a:cubicBezTo>
                <a:cubicBezTo>
                  <a:pt x="54" y="56"/>
                  <a:pt x="54" y="56"/>
                  <a:pt x="54" y="56"/>
                </a:cubicBezTo>
                <a:cubicBezTo>
                  <a:pt x="56" y="54"/>
                  <a:pt x="58" y="53"/>
                  <a:pt x="61" y="53"/>
                </a:cubicBezTo>
                <a:cubicBezTo>
                  <a:pt x="61" y="54"/>
                  <a:pt x="60" y="55"/>
                  <a:pt x="60" y="55"/>
                </a:cubicBezTo>
                <a:cubicBezTo>
                  <a:pt x="54" y="59"/>
                  <a:pt x="49" y="64"/>
                  <a:pt x="43" y="68"/>
                </a:cubicBezTo>
                <a:cubicBezTo>
                  <a:pt x="43" y="67"/>
                  <a:pt x="43" y="68"/>
                  <a:pt x="43" y="68"/>
                </a:cubicBezTo>
                <a:cubicBezTo>
                  <a:pt x="43" y="68"/>
                  <a:pt x="43" y="68"/>
                  <a:pt x="43" y="68"/>
                </a:cubicBezTo>
                <a:cubicBezTo>
                  <a:pt x="52" y="63"/>
                  <a:pt x="60" y="59"/>
                  <a:pt x="69" y="56"/>
                </a:cubicBezTo>
                <a:cubicBezTo>
                  <a:pt x="70" y="56"/>
                  <a:pt x="71" y="57"/>
                  <a:pt x="70" y="58"/>
                </a:cubicBezTo>
                <a:cubicBezTo>
                  <a:pt x="62" y="65"/>
                  <a:pt x="53" y="70"/>
                  <a:pt x="45" y="76"/>
                </a:cubicBezTo>
                <a:cubicBezTo>
                  <a:pt x="55" y="72"/>
                  <a:pt x="65" y="68"/>
                  <a:pt x="74" y="64"/>
                </a:cubicBezTo>
                <a:cubicBezTo>
                  <a:pt x="75" y="64"/>
                  <a:pt x="76" y="65"/>
                  <a:pt x="75" y="65"/>
                </a:cubicBezTo>
                <a:cubicBezTo>
                  <a:pt x="69" y="70"/>
                  <a:pt x="62" y="74"/>
                  <a:pt x="56" y="78"/>
                </a:cubicBezTo>
                <a:cubicBezTo>
                  <a:pt x="64" y="75"/>
                  <a:pt x="71" y="71"/>
                  <a:pt x="79" y="69"/>
                </a:cubicBezTo>
                <a:cubicBezTo>
                  <a:pt x="80" y="69"/>
                  <a:pt x="81" y="70"/>
                  <a:pt x="80" y="70"/>
                </a:cubicBezTo>
                <a:cubicBezTo>
                  <a:pt x="74" y="75"/>
                  <a:pt x="67" y="79"/>
                  <a:pt x="61" y="83"/>
                </a:cubicBezTo>
                <a:cubicBezTo>
                  <a:pt x="60" y="83"/>
                  <a:pt x="60" y="83"/>
                  <a:pt x="60" y="83"/>
                </a:cubicBezTo>
                <a:cubicBezTo>
                  <a:pt x="61" y="83"/>
                  <a:pt x="61" y="83"/>
                  <a:pt x="61" y="83"/>
                </a:cubicBezTo>
                <a:cubicBezTo>
                  <a:pt x="68" y="80"/>
                  <a:pt x="76" y="76"/>
                  <a:pt x="84" y="74"/>
                </a:cubicBezTo>
                <a:cubicBezTo>
                  <a:pt x="84" y="74"/>
                  <a:pt x="84" y="75"/>
                  <a:pt x="84" y="76"/>
                </a:cubicBezTo>
                <a:cubicBezTo>
                  <a:pt x="80" y="79"/>
                  <a:pt x="76" y="81"/>
                  <a:pt x="73" y="83"/>
                </a:cubicBezTo>
                <a:cubicBezTo>
                  <a:pt x="72" y="83"/>
                  <a:pt x="72" y="83"/>
                  <a:pt x="72" y="83"/>
                </a:cubicBezTo>
                <a:cubicBezTo>
                  <a:pt x="73" y="83"/>
                  <a:pt x="73" y="83"/>
                  <a:pt x="73" y="83"/>
                </a:cubicBezTo>
                <a:cubicBezTo>
                  <a:pt x="79" y="81"/>
                  <a:pt x="86" y="78"/>
                  <a:pt x="92" y="77"/>
                </a:cubicBezTo>
                <a:cubicBezTo>
                  <a:pt x="94" y="76"/>
                  <a:pt x="94" y="77"/>
                  <a:pt x="94" y="78"/>
                </a:cubicBezTo>
                <a:cubicBezTo>
                  <a:pt x="92" y="79"/>
                  <a:pt x="90" y="80"/>
                  <a:pt x="88" y="82"/>
                </a:cubicBezTo>
                <a:cubicBezTo>
                  <a:pt x="87" y="83"/>
                  <a:pt x="85" y="83"/>
                  <a:pt x="84" y="84"/>
                </a:cubicBezTo>
                <a:cubicBezTo>
                  <a:pt x="81" y="86"/>
                  <a:pt x="78" y="87"/>
                  <a:pt x="75" y="89"/>
                </a:cubicBezTo>
                <a:cubicBezTo>
                  <a:pt x="74" y="90"/>
                  <a:pt x="75" y="89"/>
                  <a:pt x="75" y="89"/>
                </a:cubicBezTo>
                <a:cubicBezTo>
                  <a:pt x="83" y="86"/>
                  <a:pt x="91" y="83"/>
                  <a:pt x="99" y="81"/>
                </a:cubicBezTo>
                <a:cubicBezTo>
                  <a:pt x="99" y="81"/>
                  <a:pt x="100" y="82"/>
                  <a:pt x="99" y="83"/>
                </a:cubicBezTo>
                <a:cubicBezTo>
                  <a:pt x="93" y="87"/>
                  <a:pt x="85" y="91"/>
                  <a:pt x="78" y="95"/>
                </a:cubicBezTo>
                <a:cubicBezTo>
                  <a:pt x="78" y="95"/>
                  <a:pt x="77" y="96"/>
                  <a:pt x="78" y="96"/>
                </a:cubicBezTo>
                <a:cubicBezTo>
                  <a:pt x="81" y="94"/>
                  <a:pt x="84" y="94"/>
                  <a:pt x="87" y="93"/>
                </a:cubicBezTo>
                <a:cubicBezTo>
                  <a:pt x="93" y="90"/>
                  <a:pt x="100" y="88"/>
                  <a:pt x="106" y="86"/>
                </a:cubicBezTo>
                <a:cubicBezTo>
                  <a:pt x="106" y="86"/>
                  <a:pt x="106" y="88"/>
                  <a:pt x="106" y="88"/>
                </a:cubicBezTo>
                <a:cubicBezTo>
                  <a:pt x="99" y="92"/>
                  <a:pt x="93" y="96"/>
                  <a:pt x="86" y="99"/>
                </a:cubicBezTo>
                <a:cubicBezTo>
                  <a:pt x="92" y="97"/>
                  <a:pt x="99" y="94"/>
                  <a:pt x="106" y="92"/>
                </a:cubicBezTo>
                <a:cubicBezTo>
                  <a:pt x="106" y="92"/>
                  <a:pt x="107" y="92"/>
                  <a:pt x="106" y="93"/>
                </a:cubicBezTo>
                <a:cubicBezTo>
                  <a:pt x="104" y="95"/>
                  <a:pt x="101" y="97"/>
                  <a:pt x="99" y="98"/>
                </a:cubicBezTo>
                <a:cubicBezTo>
                  <a:pt x="98" y="98"/>
                  <a:pt x="97" y="98"/>
                  <a:pt x="97" y="99"/>
                </a:cubicBezTo>
                <a:cubicBezTo>
                  <a:pt x="98" y="99"/>
                  <a:pt x="98" y="99"/>
                  <a:pt x="99" y="98"/>
                </a:cubicBezTo>
                <a:cubicBezTo>
                  <a:pt x="103" y="97"/>
                  <a:pt x="108" y="95"/>
                  <a:pt x="113" y="94"/>
                </a:cubicBezTo>
                <a:cubicBezTo>
                  <a:pt x="114" y="94"/>
                  <a:pt x="114" y="95"/>
                  <a:pt x="114" y="95"/>
                </a:cubicBezTo>
                <a:cubicBezTo>
                  <a:pt x="112" y="97"/>
                  <a:pt x="109" y="98"/>
                  <a:pt x="107" y="100"/>
                </a:cubicBezTo>
                <a:cubicBezTo>
                  <a:pt x="111" y="99"/>
                  <a:pt x="114" y="97"/>
                  <a:pt x="117" y="97"/>
                </a:cubicBezTo>
                <a:cubicBezTo>
                  <a:pt x="118" y="96"/>
                  <a:pt x="118" y="98"/>
                  <a:pt x="118" y="98"/>
                </a:cubicBezTo>
                <a:cubicBezTo>
                  <a:pt x="112" y="103"/>
                  <a:pt x="106" y="106"/>
                  <a:pt x="100" y="110"/>
                </a:cubicBezTo>
                <a:cubicBezTo>
                  <a:pt x="105" y="108"/>
                  <a:pt x="111" y="107"/>
                  <a:pt x="116" y="105"/>
                </a:cubicBezTo>
                <a:cubicBezTo>
                  <a:pt x="116" y="105"/>
                  <a:pt x="117" y="106"/>
                  <a:pt x="117" y="106"/>
                </a:cubicBezTo>
                <a:cubicBezTo>
                  <a:pt x="104" y="115"/>
                  <a:pt x="104" y="115"/>
                  <a:pt x="104" y="115"/>
                </a:cubicBezTo>
                <a:cubicBezTo>
                  <a:pt x="107" y="114"/>
                  <a:pt x="110" y="113"/>
                  <a:pt x="113" y="113"/>
                </a:cubicBezTo>
                <a:cubicBezTo>
                  <a:pt x="113" y="112"/>
                  <a:pt x="113" y="113"/>
                  <a:pt x="113" y="114"/>
                </a:cubicBezTo>
                <a:cubicBezTo>
                  <a:pt x="107" y="118"/>
                  <a:pt x="107" y="118"/>
                  <a:pt x="107" y="118"/>
                </a:cubicBezTo>
                <a:cubicBezTo>
                  <a:pt x="110" y="117"/>
                  <a:pt x="113" y="115"/>
                  <a:pt x="116" y="115"/>
                </a:cubicBezTo>
                <a:cubicBezTo>
                  <a:pt x="116" y="115"/>
                  <a:pt x="117" y="116"/>
                  <a:pt x="117" y="117"/>
                </a:cubicBezTo>
                <a:cubicBezTo>
                  <a:pt x="115" y="119"/>
                  <a:pt x="112" y="122"/>
                  <a:pt x="110" y="124"/>
                </a:cubicBezTo>
                <a:cubicBezTo>
                  <a:pt x="114" y="132"/>
                  <a:pt x="114" y="141"/>
                  <a:pt x="115" y="150"/>
                </a:cubicBezTo>
                <a:cubicBezTo>
                  <a:pt x="118" y="145"/>
                  <a:pt x="122" y="140"/>
                  <a:pt x="126" y="136"/>
                </a:cubicBezTo>
                <a:cubicBezTo>
                  <a:pt x="141" y="118"/>
                  <a:pt x="158" y="105"/>
                  <a:pt x="176" y="90"/>
                </a:cubicBezTo>
                <a:cubicBezTo>
                  <a:pt x="173" y="91"/>
                  <a:pt x="171" y="92"/>
                  <a:pt x="169" y="92"/>
                </a:cubicBezTo>
                <a:cubicBezTo>
                  <a:pt x="169" y="91"/>
                  <a:pt x="169" y="90"/>
                  <a:pt x="169" y="90"/>
                </a:cubicBezTo>
                <a:cubicBezTo>
                  <a:pt x="173" y="87"/>
                  <a:pt x="178" y="84"/>
                  <a:pt x="182" y="82"/>
                </a:cubicBezTo>
                <a:cubicBezTo>
                  <a:pt x="183" y="81"/>
                  <a:pt x="185" y="81"/>
                  <a:pt x="185" y="80"/>
                </a:cubicBezTo>
                <a:cubicBezTo>
                  <a:pt x="179" y="80"/>
                  <a:pt x="174" y="82"/>
                  <a:pt x="168" y="83"/>
                </a:cubicBezTo>
                <a:cubicBezTo>
                  <a:pt x="167" y="83"/>
                  <a:pt x="167" y="82"/>
                  <a:pt x="167" y="81"/>
                </a:cubicBezTo>
                <a:cubicBezTo>
                  <a:pt x="167" y="81"/>
                  <a:pt x="168" y="80"/>
                  <a:pt x="168" y="80"/>
                </a:cubicBezTo>
                <a:cubicBezTo>
                  <a:pt x="174" y="76"/>
                  <a:pt x="180" y="74"/>
                  <a:pt x="186" y="71"/>
                </a:cubicBezTo>
                <a:cubicBezTo>
                  <a:pt x="168" y="75"/>
                  <a:pt x="168" y="75"/>
                  <a:pt x="168" y="75"/>
                </a:cubicBezTo>
                <a:cubicBezTo>
                  <a:pt x="167" y="75"/>
                  <a:pt x="167" y="74"/>
                  <a:pt x="168" y="74"/>
                </a:cubicBezTo>
                <a:cubicBezTo>
                  <a:pt x="173" y="71"/>
                  <a:pt x="178" y="69"/>
                  <a:pt x="183" y="67"/>
                </a:cubicBezTo>
                <a:cubicBezTo>
                  <a:pt x="184" y="67"/>
                  <a:pt x="184" y="67"/>
                  <a:pt x="185" y="66"/>
                </a:cubicBezTo>
                <a:cubicBezTo>
                  <a:pt x="185" y="66"/>
                  <a:pt x="186" y="66"/>
                  <a:pt x="186" y="66"/>
                </a:cubicBezTo>
                <a:cubicBezTo>
                  <a:pt x="186" y="66"/>
                  <a:pt x="185" y="66"/>
                  <a:pt x="185" y="66"/>
                </a:cubicBezTo>
                <a:cubicBezTo>
                  <a:pt x="184" y="66"/>
                  <a:pt x="184" y="66"/>
                  <a:pt x="183" y="67"/>
                </a:cubicBezTo>
                <a:cubicBezTo>
                  <a:pt x="183" y="67"/>
                  <a:pt x="183" y="67"/>
                  <a:pt x="183" y="67"/>
                </a:cubicBezTo>
                <a:cubicBezTo>
                  <a:pt x="178" y="67"/>
                  <a:pt x="174" y="69"/>
                  <a:pt x="170" y="70"/>
                </a:cubicBezTo>
                <a:cubicBezTo>
                  <a:pt x="169" y="70"/>
                  <a:pt x="169" y="70"/>
                  <a:pt x="169" y="69"/>
                </a:cubicBezTo>
                <a:cubicBezTo>
                  <a:pt x="169" y="68"/>
                  <a:pt x="170" y="68"/>
                  <a:pt x="171" y="68"/>
                </a:cubicBezTo>
                <a:cubicBezTo>
                  <a:pt x="178" y="64"/>
                  <a:pt x="186" y="62"/>
                  <a:pt x="193" y="59"/>
                </a:cubicBezTo>
                <a:close/>
                <a:moveTo>
                  <a:pt x="107" y="169"/>
                </a:moveTo>
                <a:cubicBezTo>
                  <a:pt x="106" y="169"/>
                  <a:pt x="105" y="169"/>
                  <a:pt x="105" y="168"/>
                </a:cubicBezTo>
                <a:cubicBezTo>
                  <a:pt x="105" y="167"/>
                  <a:pt x="105" y="166"/>
                  <a:pt x="106" y="165"/>
                </a:cubicBezTo>
                <a:cubicBezTo>
                  <a:pt x="107" y="162"/>
                  <a:pt x="108" y="159"/>
                  <a:pt x="110" y="156"/>
                </a:cubicBezTo>
                <a:cubicBezTo>
                  <a:pt x="107" y="140"/>
                  <a:pt x="99" y="124"/>
                  <a:pt x="81" y="111"/>
                </a:cubicBezTo>
                <a:cubicBezTo>
                  <a:pt x="78" y="109"/>
                  <a:pt x="75" y="107"/>
                  <a:pt x="72" y="105"/>
                </a:cubicBezTo>
                <a:cubicBezTo>
                  <a:pt x="66" y="102"/>
                  <a:pt x="60" y="99"/>
                  <a:pt x="55" y="96"/>
                </a:cubicBezTo>
                <a:cubicBezTo>
                  <a:pt x="40" y="88"/>
                  <a:pt x="24" y="80"/>
                  <a:pt x="14" y="70"/>
                </a:cubicBezTo>
                <a:cubicBezTo>
                  <a:pt x="12" y="68"/>
                  <a:pt x="10" y="66"/>
                  <a:pt x="8" y="64"/>
                </a:cubicBezTo>
                <a:cubicBezTo>
                  <a:pt x="7" y="64"/>
                  <a:pt x="6" y="65"/>
                  <a:pt x="5" y="65"/>
                </a:cubicBezTo>
                <a:cubicBezTo>
                  <a:pt x="4" y="66"/>
                  <a:pt x="4" y="65"/>
                  <a:pt x="4" y="65"/>
                </a:cubicBezTo>
                <a:cubicBezTo>
                  <a:pt x="4" y="63"/>
                  <a:pt x="6" y="63"/>
                  <a:pt x="6" y="61"/>
                </a:cubicBezTo>
                <a:cubicBezTo>
                  <a:pt x="0" y="51"/>
                  <a:pt x="0" y="40"/>
                  <a:pt x="5" y="27"/>
                </a:cubicBezTo>
                <a:cubicBezTo>
                  <a:pt x="7" y="21"/>
                  <a:pt x="11" y="14"/>
                  <a:pt x="15" y="10"/>
                </a:cubicBezTo>
                <a:cubicBezTo>
                  <a:pt x="24" y="6"/>
                  <a:pt x="32" y="2"/>
                  <a:pt x="41" y="1"/>
                </a:cubicBezTo>
                <a:cubicBezTo>
                  <a:pt x="45" y="0"/>
                  <a:pt x="49" y="1"/>
                  <a:pt x="52" y="1"/>
                </a:cubicBezTo>
                <a:cubicBezTo>
                  <a:pt x="57" y="2"/>
                  <a:pt x="62" y="4"/>
                  <a:pt x="66" y="6"/>
                </a:cubicBezTo>
                <a:cubicBezTo>
                  <a:pt x="78" y="13"/>
                  <a:pt x="89" y="20"/>
                  <a:pt x="97" y="28"/>
                </a:cubicBezTo>
                <a:cubicBezTo>
                  <a:pt x="101" y="32"/>
                  <a:pt x="104" y="36"/>
                  <a:pt x="107" y="40"/>
                </a:cubicBezTo>
                <a:cubicBezTo>
                  <a:pt x="115" y="30"/>
                  <a:pt x="124" y="20"/>
                  <a:pt x="134" y="16"/>
                </a:cubicBezTo>
                <a:cubicBezTo>
                  <a:pt x="146" y="13"/>
                  <a:pt x="158" y="11"/>
                  <a:pt x="172" y="13"/>
                </a:cubicBezTo>
                <a:cubicBezTo>
                  <a:pt x="180" y="14"/>
                  <a:pt x="193" y="20"/>
                  <a:pt x="200" y="27"/>
                </a:cubicBezTo>
                <a:cubicBezTo>
                  <a:pt x="206" y="34"/>
                  <a:pt x="208" y="43"/>
                  <a:pt x="207" y="52"/>
                </a:cubicBezTo>
                <a:cubicBezTo>
                  <a:pt x="206" y="60"/>
                  <a:pt x="202" y="68"/>
                  <a:pt x="198" y="77"/>
                </a:cubicBezTo>
                <a:cubicBezTo>
                  <a:pt x="176" y="98"/>
                  <a:pt x="155" y="116"/>
                  <a:pt x="134" y="135"/>
                </a:cubicBezTo>
                <a:cubicBezTo>
                  <a:pt x="128" y="141"/>
                  <a:pt x="122" y="147"/>
                  <a:pt x="117" y="155"/>
                </a:cubicBezTo>
                <a:cubicBezTo>
                  <a:pt x="116" y="156"/>
                  <a:pt x="116" y="158"/>
                  <a:pt x="117" y="158"/>
                </a:cubicBezTo>
                <a:cubicBezTo>
                  <a:pt x="117" y="161"/>
                  <a:pt x="114" y="163"/>
                  <a:pt x="112" y="162"/>
                </a:cubicBezTo>
                <a:cubicBezTo>
                  <a:pt x="111" y="165"/>
                  <a:pt x="111" y="166"/>
                  <a:pt x="109" y="168"/>
                </a:cubicBezTo>
                <a:cubicBezTo>
                  <a:pt x="109" y="169"/>
                  <a:pt x="108" y="169"/>
                  <a:pt x="107" y="169"/>
                </a:cubicBezTo>
                <a:close/>
              </a:path>
            </a:pathLst>
          </a:custGeom>
          <a:solidFill>
            <a:srgbClr val="7030A0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txBody>
          <a:bodyPr/>
          <a:lstStyle/>
          <a:p>
            <a:pPr>
              <a:defRPr/>
            </a:pPr>
            <a:endParaRPr lang="zh-CN" altLang="en-US" sz="1600" b="1">
              <a:solidFill>
                <a:schemeClr val="bg2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82" name="MH_Other_1">
            <a:extLst>
              <a:ext uri="{FF2B5EF4-FFF2-40B4-BE49-F238E27FC236}">
                <a16:creationId xmlns:a16="http://schemas.microsoft.com/office/drawing/2014/main" id="{2A388918-B2DB-4A5E-9BC2-701675D4FB25}"/>
              </a:ext>
            </a:extLst>
          </p:cNvPr>
          <p:cNvSpPr>
            <a:spLocks noEditPoints="1"/>
          </p:cNvSpPr>
          <p:nvPr>
            <p:custDataLst>
              <p:tags r:id="rId4"/>
            </p:custDataLst>
          </p:nvPr>
        </p:nvSpPr>
        <p:spPr bwMode="auto">
          <a:xfrm>
            <a:off x="394605" y="3576290"/>
            <a:ext cx="696973" cy="611230"/>
          </a:xfrm>
          <a:custGeom>
            <a:avLst/>
            <a:gdLst>
              <a:gd name="T0" fmla="*/ 174 w 208"/>
              <a:gd name="T1" fmla="*/ 31 h 169"/>
              <a:gd name="T2" fmla="*/ 27 w 208"/>
              <a:gd name="T3" fmla="*/ 14 h 169"/>
              <a:gd name="T4" fmla="*/ 167 w 208"/>
              <a:gd name="T5" fmla="*/ 18 h 169"/>
              <a:gd name="T6" fmla="*/ 181 w 208"/>
              <a:gd name="T7" fmla="*/ 22 h 169"/>
              <a:gd name="T8" fmla="*/ 32 w 208"/>
              <a:gd name="T9" fmla="*/ 9 h 169"/>
              <a:gd name="T10" fmla="*/ 19 w 208"/>
              <a:gd name="T11" fmla="*/ 27 h 169"/>
              <a:gd name="T12" fmla="*/ 169 w 208"/>
              <a:gd name="T13" fmla="*/ 22 h 169"/>
              <a:gd name="T14" fmla="*/ 78 w 208"/>
              <a:gd name="T15" fmla="*/ 102 h 169"/>
              <a:gd name="T16" fmla="*/ 173 w 208"/>
              <a:gd name="T17" fmla="*/ 90 h 169"/>
              <a:gd name="T18" fmla="*/ 107 w 208"/>
              <a:gd name="T19" fmla="*/ 120 h 169"/>
              <a:gd name="T20" fmla="*/ 21 w 208"/>
              <a:gd name="T21" fmla="*/ 24 h 169"/>
              <a:gd name="T22" fmla="*/ 80 w 208"/>
              <a:gd name="T23" fmla="*/ 97 h 169"/>
              <a:gd name="T24" fmla="*/ 63 w 208"/>
              <a:gd name="T25" fmla="*/ 86 h 169"/>
              <a:gd name="T26" fmla="*/ 175 w 208"/>
              <a:gd name="T27" fmla="*/ 31 h 169"/>
              <a:gd name="T28" fmla="*/ 91 w 208"/>
              <a:gd name="T29" fmla="*/ 103 h 169"/>
              <a:gd name="T30" fmla="*/ 135 w 208"/>
              <a:gd name="T31" fmla="*/ 21 h 169"/>
              <a:gd name="T32" fmla="*/ 113 w 208"/>
              <a:gd name="T33" fmla="*/ 100 h 169"/>
              <a:gd name="T34" fmla="*/ 109 w 208"/>
              <a:gd name="T35" fmla="*/ 135 h 169"/>
              <a:gd name="T36" fmla="*/ 99 w 208"/>
              <a:gd name="T37" fmla="*/ 116 h 169"/>
              <a:gd name="T38" fmla="*/ 86 w 208"/>
              <a:gd name="T39" fmla="*/ 106 h 169"/>
              <a:gd name="T40" fmla="*/ 16 w 208"/>
              <a:gd name="T41" fmla="*/ 59 h 169"/>
              <a:gd name="T42" fmla="*/ 44 w 208"/>
              <a:gd name="T43" fmla="*/ 79 h 169"/>
              <a:gd name="T44" fmla="*/ 199 w 208"/>
              <a:gd name="T45" fmla="*/ 42 h 169"/>
              <a:gd name="T46" fmla="*/ 196 w 208"/>
              <a:gd name="T47" fmla="*/ 39 h 169"/>
              <a:gd name="T48" fmla="*/ 40 w 208"/>
              <a:gd name="T49" fmla="*/ 17 h 169"/>
              <a:gd name="T50" fmla="*/ 12 w 208"/>
              <a:gd name="T51" fmla="*/ 41 h 169"/>
              <a:gd name="T52" fmla="*/ 35 w 208"/>
              <a:gd name="T53" fmla="*/ 79 h 169"/>
              <a:gd name="T54" fmla="*/ 31 w 208"/>
              <a:gd name="T55" fmla="*/ 77 h 169"/>
              <a:gd name="T56" fmla="*/ 53 w 208"/>
              <a:gd name="T57" fmla="*/ 51 h 169"/>
              <a:gd name="T58" fmla="*/ 35 w 208"/>
              <a:gd name="T59" fmla="*/ 74 h 169"/>
              <a:gd name="T60" fmla="*/ 199 w 208"/>
              <a:gd name="T61" fmla="*/ 58 h 169"/>
              <a:gd name="T62" fmla="*/ 193 w 208"/>
              <a:gd name="T63" fmla="*/ 59 h 169"/>
              <a:gd name="T64" fmla="*/ 176 w 208"/>
              <a:gd name="T65" fmla="*/ 54 h 169"/>
              <a:gd name="T66" fmla="*/ 174 w 208"/>
              <a:gd name="T67" fmla="*/ 49 h 169"/>
              <a:gd name="T68" fmla="*/ 185 w 208"/>
              <a:gd name="T69" fmla="*/ 37 h 169"/>
              <a:gd name="T70" fmla="*/ 166 w 208"/>
              <a:gd name="T71" fmla="*/ 40 h 169"/>
              <a:gd name="T72" fmla="*/ 162 w 208"/>
              <a:gd name="T73" fmla="*/ 31 h 169"/>
              <a:gd name="T74" fmla="*/ 170 w 208"/>
              <a:gd name="T75" fmla="*/ 20 h 169"/>
              <a:gd name="T76" fmla="*/ 149 w 208"/>
              <a:gd name="T77" fmla="*/ 25 h 169"/>
              <a:gd name="T78" fmla="*/ 102 w 208"/>
              <a:gd name="T79" fmla="*/ 43 h 169"/>
              <a:gd name="T80" fmla="*/ 49 w 208"/>
              <a:gd name="T81" fmla="*/ 11 h 169"/>
              <a:gd name="T82" fmla="*/ 47 w 208"/>
              <a:gd name="T83" fmla="*/ 26 h 169"/>
              <a:gd name="T84" fmla="*/ 15 w 208"/>
              <a:gd name="T85" fmla="*/ 57 h 169"/>
              <a:gd name="T86" fmla="*/ 59 w 208"/>
              <a:gd name="T87" fmla="*/ 48 h 169"/>
              <a:gd name="T88" fmla="*/ 69 w 208"/>
              <a:gd name="T89" fmla="*/ 56 h 169"/>
              <a:gd name="T90" fmla="*/ 61 w 208"/>
              <a:gd name="T91" fmla="*/ 83 h 169"/>
              <a:gd name="T92" fmla="*/ 92 w 208"/>
              <a:gd name="T93" fmla="*/ 77 h 169"/>
              <a:gd name="T94" fmla="*/ 78 w 208"/>
              <a:gd name="T95" fmla="*/ 95 h 169"/>
              <a:gd name="T96" fmla="*/ 99 w 208"/>
              <a:gd name="T97" fmla="*/ 98 h 169"/>
              <a:gd name="T98" fmla="*/ 100 w 208"/>
              <a:gd name="T99" fmla="*/ 110 h 169"/>
              <a:gd name="T100" fmla="*/ 117 w 208"/>
              <a:gd name="T101" fmla="*/ 117 h 169"/>
              <a:gd name="T102" fmla="*/ 185 w 208"/>
              <a:gd name="T103" fmla="*/ 80 h 169"/>
              <a:gd name="T104" fmla="*/ 185 w 208"/>
              <a:gd name="T105" fmla="*/ 66 h 169"/>
              <a:gd name="T106" fmla="*/ 193 w 208"/>
              <a:gd name="T107" fmla="*/ 59 h 169"/>
              <a:gd name="T108" fmla="*/ 14 w 208"/>
              <a:gd name="T109" fmla="*/ 70 h 169"/>
              <a:gd name="T110" fmla="*/ 52 w 208"/>
              <a:gd name="T111" fmla="*/ 1 h 169"/>
              <a:gd name="T112" fmla="*/ 198 w 208"/>
              <a:gd name="T113" fmla="*/ 77 h 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208" h="169">
                <a:moveTo>
                  <a:pt x="169" y="22"/>
                </a:moveTo>
                <a:cubicBezTo>
                  <a:pt x="169" y="22"/>
                  <a:pt x="168" y="22"/>
                  <a:pt x="168" y="23"/>
                </a:cubicBezTo>
                <a:cubicBezTo>
                  <a:pt x="167" y="23"/>
                  <a:pt x="167" y="23"/>
                  <a:pt x="167" y="23"/>
                </a:cubicBezTo>
                <a:cubicBezTo>
                  <a:pt x="168" y="23"/>
                  <a:pt x="168" y="23"/>
                  <a:pt x="168" y="23"/>
                </a:cubicBezTo>
                <a:cubicBezTo>
                  <a:pt x="168" y="23"/>
                  <a:pt x="169" y="23"/>
                  <a:pt x="169" y="22"/>
                </a:cubicBezTo>
                <a:close/>
                <a:moveTo>
                  <a:pt x="175" y="31"/>
                </a:moveTo>
                <a:cubicBezTo>
                  <a:pt x="174" y="31"/>
                  <a:pt x="174" y="31"/>
                  <a:pt x="174" y="31"/>
                </a:cubicBezTo>
                <a:cubicBezTo>
                  <a:pt x="174" y="31"/>
                  <a:pt x="174" y="31"/>
                  <a:pt x="174" y="31"/>
                </a:cubicBezTo>
                <a:cubicBezTo>
                  <a:pt x="174" y="31"/>
                  <a:pt x="173" y="31"/>
                  <a:pt x="173" y="32"/>
                </a:cubicBezTo>
                <a:cubicBezTo>
                  <a:pt x="173" y="32"/>
                  <a:pt x="174" y="32"/>
                  <a:pt x="174" y="31"/>
                </a:cubicBezTo>
                <a:cubicBezTo>
                  <a:pt x="174" y="31"/>
                  <a:pt x="174" y="31"/>
                  <a:pt x="174" y="31"/>
                </a:cubicBezTo>
                <a:lnTo>
                  <a:pt x="175" y="31"/>
                </a:lnTo>
                <a:close/>
                <a:moveTo>
                  <a:pt x="28" y="13"/>
                </a:moveTo>
                <a:cubicBezTo>
                  <a:pt x="27" y="13"/>
                  <a:pt x="27" y="13"/>
                  <a:pt x="27" y="14"/>
                </a:cubicBezTo>
                <a:cubicBezTo>
                  <a:pt x="26" y="14"/>
                  <a:pt x="26" y="14"/>
                  <a:pt x="26" y="15"/>
                </a:cubicBezTo>
                <a:cubicBezTo>
                  <a:pt x="27" y="14"/>
                  <a:pt x="27" y="14"/>
                  <a:pt x="27" y="14"/>
                </a:cubicBezTo>
                <a:cubicBezTo>
                  <a:pt x="27" y="14"/>
                  <a:pt x="28" y="13"/>
                  <a:pt x="28" y="13"/>
                </a:cubicBezTo>
                <a:close/>
                <a:moveTo>
                  <a:pt x="7" y="48"/>
                </a:moveTo>
                <a:cubicBezTo>
                  <a:pt x="7" y="47"/>
                  <a:pt x="7" y="46"/>
                  <a:pt x="7" y="45"/>
                </a:cubicBezTo>
                <a:cubicBezTo>
                  <a:pt x="6" y="46"/>
                  <a:pt x="7" y="47"/>
                  <a:pt x="7" y="48"/>
                </a:cubicBezTo>
                <a:cubicBezTo>
                  <a:pt x="7" y="49"/>
                  <a:pt x="8" y="49"/>
                  <a:pt x="7" y="48"/>
                </a:cubicBezTo>
                <a:close/>
                <a:moveTo>
                  <a:pt x="164" y="20"/>
                </a:moveTo>
                <a:cubicBezTo>
                  <a:pt x="166" y="19"/>
                  <a:pt x="167" y="19"/>
                  <a:pt x="168" y="18"/>
                </a:cubicBezTo>
                <a:cubicBezTo>
                  <a:pt x="168" y="18"/>
                  <a:pt x="167" y="18"/>
                  <a:pt x="167" y="18"/>
                </a:cubicBezTo>
                <a:cubicBezTo>
                  <a:pt x="166" y="18"/>
                  <a:pt x="165" y="19"/>
                  <a:pt x="164" y="20"/>
                </a:cubicBezTo>
                <a:close/>
                <a:moveTo>
                  <a:pt x="106" y="117"/>
                </a:moveTo>
                <a:cubicBezTo>
                  <a:pt x="107" y="116"/>
                  <a:pt x="108" y="116"/>
                  <a:pt x="108" y="115"/>
                </a:cubicBezTo>
                <a:cubicBezTo>
                  <a:pt x="107" y="116"/>
                  <a:pt x="106" y="116"/>
                  <a:pt x="105" y="117"/>
                </a:cubicBezTo>
                <a:cubicBezTo>
                  <a:pt x="105" y="117"/>
                  <a:pt x="106" y="118"/>
                  <a:pt x="106" y="117"/>
                </a:cubicBezTo>
                <a:close/>
                <a:moveTo>
                  <a:pt x="175" y="24"/>
                </a:moveTo>
                <a:cubicBezTo>
                  <a:pt x="178" y="24"/>
                  <a:pt x="180" y="23"/>
                  <a:pt x="182" y="23"/>
                </a:cubicBezTo>
                <a:cubicBezTo>
                  <a:pt x="182" y="23"/>
                  <a:pt x="181" y="22"/>
                  <a:pt x="181" y="22"/>
                </a:cubicBezTo>
                <a:cubicBezTo>
                  <a:pt x="179" y="22"/>
                  <a:pt x="177" y="23"/>
                  <a:pt x="175" y="24"/>
                </a:cubicBezTo>
                <a:close/>
                <a:moveTo>
                  <a:pt x="11" y="58"/>
                </a:moveTo>
                <a:cubicBezTo>
                  <a:pt x="9" y="53"/>
                  <a:pt x="9" y="53"/>
                  <a:pt x="9" y="53"/>
                </a:cubicBezTo>
                <a:cubicBezTo>
                  <a:pt x="9" y="52"/>
                  <a:pt x="8" y="51"/>
                  <a:pt x="7" y="51"/>
                </a:cubicBezTo>
                <a:cubicBezTo>
                  <a:pt x="8" y="53"/>
                  <a:pt x="9" y="56"/>
                  <a:pt x="11" y="58"/>
                </a:cubicBezTo>
                <a:close/>
                <a:moveTo>
                  <a:pt x="28" y="13"/>
                </a:moveTo>
                <a:cubicBezTo>
                  <a:pt x="30" y="12"/>
                  <a:pt x="32" y="10"/>
                  <a:pt x="34" y="8"/>
                </a:cubicBezTo>
                <a:cubicBezTo>
                  <a:pt x="33" y="8"/>
                  <a:pt x="32" y="9"/>
                  <a:pt x="32" y="9"/>
                </a:cubicBezTo>
                <a:cubicBezTo>
                  <a:pt x="32" y="10"/>
                  <a:pt x="30" y="12"/>
                  <a:pt x="28" y="11"/>
                </a:cubicBezTo>
                <a:cubicBezTo>
                  <a:pt x="29" y="12"/>
                  <a:pt x="28" y="12"/>
                  <a:pt x="28" y="13"/>
                </a:cubicBezTo>
                <a:close/>
                <a:moveTo>
                  <a:pt x="20" y="24"/>
                </a:moveTo>
                <a:cubicBezTo>
                  <a:pt x="19" y="25"/>
                  <a:pt x="17" y="27"/>
                  <a:pt x="15" y="28"/>
                </a:cubicBezTo>
                <a:cubicBezTo>
                  <a:pt x="15" y="28"/>
                  <a:pt x="15" y="29"/>
                  <a:pt x="15" y="29"/>
                </a:cubicBezTo>
                <a:cubicBezTo>
                  <a:pt x="15" y="29"/>
                  <a:pt x="15" y="29"/>
                  <a:pt x="15" y="29"/>
                </a:cubicBezTo>
                <a:cubicBezTo>
                  <a:pt x="15" y="29"/>
                  <a:pt x="15" y="29"/>
                  <a:pt x="15" y="29"/>
                </a:cubicBezTo>
                <a:cubicBezTo>
                  <a:pt x="16" y="28"/>
                  <a:pt x="18" y="27"/>
                  <a:pt x="19" y="27"/>
                </a:cubicBezTo>
                <a:cubicBezTo>
                  <a:pt x="18" y="26"/>
                  <a:pt x="18" y="26"/>
                  <a:pt x="19" y="26"/>
                </a:cubicBezTo>
                <a:cubicBezTo>
                  <a:pt x="19" y="26"/>
                  <a:pt x="20" y="26"/>
                  <a:pt x="20" y="25"/>
                </a:cubicBezTo>
                <a:cubicBezTo>
                  <a:pt x="20" y="25"/>
                  <a:pt x="20" y="24"/>
                  <a:pt x="20" y="24"/>
                </a:cubicBezTo>
                <a:close/>
                <a:moveTo>
                  <a:pt x="169" y="22"/>
                </a:moveTo>
                <a:cubicBezTo>
                  <a:pt x="171" y="22"/>
                  <a:pt x="174" y="21"/>
                  <a:pt x="176" y="20"/>
                </a:cubicBezTo>
                <a:cubicBezTo>
                  <a:pt x="175" y="20"/>
                  <a:pt x="174" y="19"/>
                  <a:pt x="174" y="19"/>
                </a:cubicBezTo>
                <a:cubicBezTo>
                  <a:pt x="170" y="22"/>
                  <a:pt x="170" y="22"/>
                  <a:pt x="170" y="22"/>
                </a:cubicBezTo>
                <a:cubicBezTo>
                  <a:pt x="169" y="22"/>
                  <a:pt x="169" y="22"/>
                  <a:pt x="169" y="22"/>
                </a:cubicBezTo>
                <a:close/>
                <a:moveTo>
                  <a:pt x="31" y="13"/>
                </a:moveTo>
                <a:cubicBezTo>
                  <a:pt x="34" y="11"/>
                  <a:pt x="37" y="9"/>
                  <a:pt x="40" y="7"/>
                </a:cubicBezTo>
                <a:cubicBezTo>
                  <a:pt x="37" y="8"/>
                  <a:pt x="34" y="11"/>
                  <a:pt x="31" y="13"/>
                </a:cubicBezTo>
                <a:close/>
                <a:moveTo>
                  <a:pt x="78" y="102"/>
                </a:moveTo>
                <a:cubicBezTo>
                  <a:pt x="79" y="102"/>
                  <a:pt x="79" y="101"/>
                  <a:pt x="79" y="101"/>
                </a:cubicBezTo>
                <a:cubicBezTo>
                  <a:pt x="75" y="99"/>
                  <a:pt x="75" y="99"/>
                  <a:pt x="75" y="99"/>
                </a:cubicBezTo>
                <a:cubicBezTo>
                  <a:pt x="74" y="100"/>
                  <a:pt x="74" y="99"/>
                  <a:pt x="73" y="100"/>
                </a:cubicBezTo>
                <a:cubicBezTo>
                  <a:pt x="74" y="101"/>
                  <a:pt x="77" y="103"/>
                  <a:pt x="78" y="102"/>
                </a:cubicBezTo>
                <a:close/>
                <a:moveTo>
                  <a:pt x="88" y="102"/>
                </a:moveTo>
                <a:cubicBezTo>
                  <a:pt x="91" y="100"/>
                  <a:pt x="95" y="98"/>
                  <a:pt x="98" y="96"/>
                </a:cubicBezTo>
                <a:cubicBezTo>
                  <a:pt x="94" y="98"/>
                  <a:pt x="91" y="99"/>
                  <a:pt x="88" y="101"/>
                </a:cubicBezTo>
                <a:cubicBezTo>
                  <a:pt x="86" y="101"/>
                  <a:pt x="88" y="102"/>
                  <a:pt x="88" y="102"/>
                </a:cubicBezTo>
                <a:close/>
                <a:moveTo>
                  <a:pt x="172" y="90"/>
                </a:moveTo>
                <a:cubicBezTo>
                  <a:pt x="174" y="90"/>
                  <a:pt x="176" y="89"/>
                  <a:pt x="178" y="88"/>
                </a:cubicBezTo>
                <a:cubicBezTo>
                  <a:pt x="180" y="87"/>
                  <a:pt x="181" y="86"/>
                  <a:pt x="182" y="84"/>
                </a:cubicBezTo>
                <a:cubicBezTo>
                  <a:pt x="179" y="86"/>
                  <a:pt x="175" y="88"/>
                  <a:pt x="173" y="90"/>
                </a:cubicBezTo>
                <a:cubicBezTo>
                  <a:pt x="172" y="90"/>
                  <a:pt x="172" y="90"/>
                  <a:pt x="172" y="90"/>
                </a:cubicBezTo>
                <a:close/>
                <a:moveTo>
                  <a:pt x="103" y="113"/>
                </a:moveTo>
                <a:cubicBezTo>
                  <a:pt x="105" y="112"/>
                  <a:pt x="108" y="110"/>
                  <a:pt x="110" y="108"/>
                </a:cubicBezTo>
                <a:cubicBezTo>
                  <a:pt x="107" y="109"/>
                  <a:pt x="104" y="111"/>
                  <a:pt x="101" y="112"/>
                </a:cubicBezTo>
                <a:cubicBezTo>
                  <a:pt x="101" y="113"/>
                  <a:pt x="102" y="113"/>
                  <a:pt x="103" y="113"/>
                </a:cubicBezTo>
                <a:close/>
                <a:moveTo>
                  <a:pt x="111" y="121"/>
                </a:moveTo>
                <a:cubicBezTo>
                  <a:pt x="112" y="120"/>
                  <a:pt x="113" y="118"/>
                  <a:pt x="115" y="117"/>
                </a:cubicBezTo>
                <a:cubicBezTo>
                  <a:pt x="112" y="117"/>
                  <a:pt x="110" y="118"/>
                  <a:pt x="107" y="120"/>
                </a:cubicBezTo>
                <a:cubicBezTo>
                  <a:pt x="108" y="121"/>
                  <a:pt x="108" y="122"/>
                  <a:pt x="110" y="123"/>
                </a:cubicBezTo>
                <a:cubicBezTo>
                  <a:pt x="110" y="123"/>
                  <a:pt x="111" y="121"/>
                  <a:pt x="111" y="121"/>
                </a:cubicBezTo>
                <a:close/>
                <a:moveTo>
                  <a:pt x="186" y="58"/>
                </a:moveTo>
                <a:cubicBezTo>
                  <a:pt x="190" y="57"/>
                  <a:pt x="195" y="56"/>
                  <a:pt x="199" y="56"/>
                </a:cubicBezTo>
                <a:cubicBezTo>
                  <a:pt x="199" y="55"/>
                  <a:pt x="200" y="53"/>
                  <a:pt x="200" y="52"/>
                </a:cubicBezTo>
                <a:cubicBezTo>
                  <a:pt x="195" y="54"/>
                  <a:pt x="191" y="56"/>
                  <a:pt x="186" y="58"/>
                </a:cubicBezTo>
                <a:close/>
                <a:moveTo>
                  <a:pt x="20" y="24"/>
                </a:moveTo>
                <a:cubicBezTo>
                  <a:pt x="21" y="24"/>
                  <a:pt x="21" y="25"/>
                  <a:pt x="21" y="24"/>
                </a:cubicBezTo>
                <a:cubicBezTo>
                  <a:pt x="21" y="24"/>
                  <a:pt x="22" y="24"/>
                  <a:pt x="22" y="23"/>
                </a:cubicBezTo>
                <a:cubicBezTo>
                  <a:pt x="30" y="18"/>
                  <a:pt x="37" y="13"/>
                  <a:pt x="44" y="7"/>
                </a:cubicBezTo>
                <a:cubicBezTo>
                  <a:pt x="44" y="6"/>
                  <a:pt x="44" y="6"/>
                  <a:pt x="44" y="6"/>
                </a:cubicBezTo>
                <a:cubicBezTo>
                  <a:pt x="36" y="12"/>
                  <a:pt x="29" y="18"/>
                  <a:pt x="22" y="23"/>
                </a:cubicBezTo>
                <a:cubicBezTo>
                  <a:pt x="21" y="23"/>
                  <a:pt x="21" y="24"/>
                  <a:pt x="20" y="24"/>
                </a:cubicBezTo>
                <a:close/>
                <a:moveTo>
                  <a:pt x="97" y="91"/>
                </a:moveTo>
                <a:cubicBezTo>
                  <a:pt x="97" y="91"/>
                  <a:pt x="97" y="91"/>
                  <a:pt x="96" y="91"/>
                </a:cubicBezTo>
                <a:cubicBezTo>
                  <a:pt x="80" y="97"/>
                  <a:pt x="80" y="97"/>
                  <a:pt x="80" y="97"/>
                </a:cubicBezTo>
                <a:cubicBezTo>
                  <a:pt x="81" y="97"/>
                  <a:pt x="82" y="99"/>
                  <a:pt x="83" y="99"/>
                </a:cubicBezTo>
                <a:lnTo>
                  <a:pt x="97" y="91"/>
                </a:lnTo>
                <a:close/>
                <a:moveTo>
                  <a:pt x="186" y="51"/>
                </a:moveTo>
                <a:cubicBezTo>
                  <a:pt x="190" y="50"/>
                  <a:pt x="195" y="49"/>
                  <a:pt x="200" y="49"/>
                </a:cubicBezTo>
                <a:cubicBezTo>
                  <a:pt x="200" y="48"/>
                  <a:pt x="200" y="46"/>
                  <a:pt x="199" y="45"/>
                </a:cubicBezTo>
                <a:cubicBezTo>
                  <a:pt x="195" y="47"/>
                  <a:pt x="190" y="49"/>
                  <a:pt x="186" y="51"/>
                </a:cubicBezTo>
                <a:close/>
                <a:moveTo>
                  <a:pt x="62" y="87"/>
                </a:moveTo>
                <a:cubicBezTo>
                  <a:pt x="63" y="87"/>
                  <a:pt x="63" y="86"/>
                  <a:pt x="63" y="86"/>
                </a:cubicBezTo>
                <a:cubicBezTo>
                  <a:pt x="68" y="83"/>
                  <a:pt x="73" y="81"/>
                  <a:pt x="78" y="78"/>
                </a:cubicBezTo>
                <a:cubicBezTo>
                  <a:pt x="72" y="80"/>
                  <a:pt x="65" y="83"/>
                  <a:pt x="59" y="85"/>
                </a:cubicBezTo>
                <a:cubicBezTo>
                  <a:pt x="60" y="86"/>
                  <a:pt x="61" y="86"/>
                  <a:pt x="62" y="87"/>
                </a:cubicBezTo>
                <a:close/>
                <a:moveTo>
                  <a:pt x="175" y="31"/>
                </a:moveTo>
                <a:cubicBezTo>
                  <a:pt x="190" y="28"/>
                  <a:pt x="190" y="28"/>
                  <a:pt x="190" y="28"/>
                </a:cubicBezTo>
                <a:cubicBezTo>
                  <a:pt x="189" y="27"/>
                  <a:pt x="187" y="25"/>
                  <a:pt x="186" y="25"/>
                </a:cubicBezTo>
                <a:cubicBezTo>
                  <a:pt x="175" y="30"/>
                  <a:pt x="175" y="30"/>
                  <a:pt x="175" y="30"/>
                </a:cubicBezTo>
                <a:cubicBezTo>
                  <a:pt x="175" y="30"/>
                  <a:pt x="175" y="31"/>
                  <a:pt x="175" y="31"/>
                </a:cubicBezTo>
                <a:close/>
                <a:moveTo>
                  <a:pt x="177" y="37"/>
                </a:moveTo>
                <a:cubicBezTo>
                  <a:pt x="194" y="32"/>
                  <a:pt x="194" y="32"/>
                  <a:pt x="194" y="32"/>
                </a:cubicBezTo>
                <a:cubicBezTo>
                  <a:pt x="194" y="32"/>
                  <a:pt x="193" y="31"/>
                  <a:pt x="192" y="30"/>
                </a:cubicBezTo>
                <a:cubicBezTo>
                  <a:pt x="192" y="29"/>
                  <a:pt x="191" y="30"/>
                  <a:pt x="191" y="31"/>
                </a:cubicBezTo>
                <a:lnTo>
                  <a:pt x="177" y="37"/>
                </a:lnTo>
                <a:close/>
                <a:moveTo>
                  <a:pt x="93" y="105"/>
                </a:moveTo>
                <a:cubicBezTo>
                  <a:pt x="98" y="102"/>
                  <a:pt x="103" y="100"/>
                  <a:pt x="107" y="97"/>
                </a:cubicBezTo>
                <a:cubicBezTo>
                  <a:pt x="102" y="99"/>
                  <a:pt x="97" y="101"/>
                  <a:pt x="91" y="103"/>
                </a:cubicBezTo>
                <a:cubicBezTo>
                  <a:pt x="91" y="104"/>
                  <a:pt x="93" y="105"/>
                  <a:pt x="93" y="105"/>
                </a:cubicBezTo>
                <a:close/>
                <a:moveTo>
                  <a:pt x="135" y="20"/>
                </a:moveTo>
                <a:cubicBezTo>
                  <a:pt x="135" y="21"/>
                  <a:pt x="135" y="21"/>
                  <a:pt x="135" y="21"/>
                </a:cubicBezTo>
                <a:cubicBezTo>
                  <a:pt x="135" y="21"/>
                  <a:pt x="134" y="21"/>
                  <a:pt x="134" y="21"/>
                </a:cubicBezTo>
                <a:cubicBezTo>
                  <a:pt x="127" y="25"/>
                  <a:pt x="119" y="32"/>
                  <a:pt x="113" y="40"/>
                </a:cubicBezTo>
                <a:cubicBezTo>
                  <a:pt x="110" y="44"/>
                  <a:pt x="110" y="44"/>
                  <a:pt x="110" y="44"/>
                </a:cubicBezTo>
                <a:cubicBezTo>
                  <a:pt x="110" y="44"/>
                  <a:pt x="110" y="45"/>
                  <a:pt x="110" y="45"/>
                </a:cubicBezTo>
                <a:cubicBezTo>
                  <a:pt x="118" y="35"/>
                  <a:pt x="126" y="26"/>
                  <a:pt x="135" y="21"/>
                </a:cubicBezTo>
                <a:lnTo>
                  <a:pt x="135" y="20"/>
                </a:lnTo>
                <a:close/>
                <a:moveTo>
                  <a:pt x="76" y="95"/>
                </a:moveTo>
                <a:cubicBezTo>
                  <a:pt x="76" y="94"/>
                  <a:pt x="76" y="94"/>
                  <a:pt x="76" y="94"/>
                </a:cubicBezTo>
                <a:cubicBezTo>
                  <a:pt x="93" y="84"/>
                  <a:pt x="93" y="84"/>
                  <a:pt x="93" y="84"/>
                </a:cubicBezTo>
                <a:cubicBezTo>
                  <a:pt x="86" y="87"/>
                  <a:pt x="79" y="90"/>
                  <a:pt x="72" y="92"/>
                </a:cubicBezTo>
                <a:lnTo>
                  <a:pt x="76" y="95"/>
                </a:lnTo>
                <a:close/>
                <a:moveTo>
                  <a:pt x="98" y="109"/>
                </a:moveTo>
                <a:cubicBezTo>
                  <a:pt x="103" y="106"/>
                  <a:pt x="108" y="103"/>
                  <a:pt x="113" y="100"/>
                </a:cubicBezTo>
                <a:cubicBezTo>
                  <a:pt x="107" y="102"/>
                  <a:pt x="101" y="104"/>
                  <a:pt x="95" y="107"/>
                </a:cubicBezTo>
                <a:cubicBezTo>
                  <a:pt x="96" y="107"/>
                  <a:pt x="98" y="109"/>
                  <a:pt x="98" y="109"/>
                </a:cubicBezTo>
                <a:close/>
                <a:moveTo>
                  <a:pt x="109" y="136"/>
                </a:moveTo>
                <a:cubicBezTo>
                  <a:pt x="109" y="136"/>
                  <a:pt x="109" y="134"/>
                  <a:pt x="109" y="134"/>
                </a:cubicBezTo>
                <a:cubicBezTo>
                  <a:pt x="108" y="128"/>
                  <a:pt x="105" y="123"/>
                  <a:pt x="101" y="118"/>
                </a:cubicBezTo>
                <a:cubicBezTo>
                  <a:pt x="98" y="119"/>
                  <a:pt x="98" y="119"/>
                  <a:pt x="98" y="119"/>
                </a:cubicBezTo>
                <a:cubicBezTo>
                  <a:pt x="98" y="120"/>
                  <a:pt x="99" y="120"/>
                  <a:pt x="99" y="120"/>
                </a:cubicBezTo>
                <a:cubicBezTo>
                  <a:pt x="103" y="125"/>
                  <a:pt x="106" y="130"/>
                  <a:pt x="109" y="135"/>
                </a:cubicBezTo>
                <a:cubicBezTo>
                  <a:pt x="109" y="136"/>
                  <a:pt x="109" y="137"/>
                  <a:pt x="109" y="136"/>
                </a:cubicBezTo>
                <a:close/>
                <a:moveTo>
                  <a:pt x="74" y="73"/>
                </a:moveTo>
                <a:cubicBezTo>
                  <a:pt x="74" y="72"/>
                  <a:pt x="73" y="72"/>
                  <a:pt x="73" y="72"/>
                </a:cubicBezTo>
                <a:cubicBezTo>
                  <a:pt x="66" y="75"/>
                  <a:pt x="59" y="79"/>
                  <a:pt x="51" y="82"/>
                </a:cubicBezTo>
                <a:cubicBezTo>
                  <a:pt x="53" y="83"/>
                  <a:pt x="55" y="84"/>
                  <a:pt x="55" y="84"/>
                </a:cubicBezTo>
                <a:lnTo>
                  <a:pt x="74" y="73"/>
                </a:lnTo>
                <a:close/>
                <a:moveTo>
                  <a:pt x="97" y="118"/>
                </a:moveTo>
                <a:cubicBezTo>
                  <a:pt x="98" y="117"/>
                  <a:pt x="99" y="117"/>
                  <a:pt x="99" y="116"/>
                </a:cubicBezTo>
                <a:cubicBezTo>
                  <a:pt x="98" y="115"/>
                  <a:pt x="97" y="114"/>
                  <a:pt x="97" y="114"/>
                </a:cubicBezTo>
                <a:cubicBezTo>
                  <a:pt x="96" y="114"/>
                  <a:pt x="95" y="115"/>
                  <a:pt x="94" y="115"/>
                </a:cubicBezTo>
                <a:cubicBezTo>
                  <a:pt x="93" y="115"/>
                  <a:pt x="93" y="114"/>
                  <a:pt x="93" y="114"/>
                </a:cubicBezTo>
                <a:cubicBezTo>
                  <a:pt x="93" y="113"/>
                  <a:pt x="94" y="112"/>
                  <a:pt x="94" y="112"/>
                </a:cubicBezTo>
                <a:cubicBezTo>
                  <a:pt x="94" y="111"/>
                  <a:pt x="92" y="111"/>
                  <a:pt x="92" y="110"/>
                </a:cubicBezTo>
                <a:cubicBezTo>
                  <a:pt x="91" y="109"/>
                  <a:pt x="90" y="110"/>
                  <a:pt x="90" y="110"/>
                </a:cubicBezTo>
                <a:cubicBezTo>
                  <a:pt x="89" y="110"/>
                  <a:pt x="89" y="108"/>
                  <a:pt x="89" y="108"/>
                </a:cubicBezTo>
                <a:cubicBezTo>
                  <a:pt x="88" y="107"/>
                  <a:pt x="87" y="106"/>
                  <a:pt x="86" y="106"/>
                </a:cubicBezTo>
                <a:cubicBezTo>
                  <a:pt x="85" y="106"/>
                  <a:pt x="84" y="106"/>
                  <a:pt x="84" y="105"/>
                </a:cubicBezTo>
                <a:cubicBezTo>
                  <a:pt x="84" y="104"/>
                  <a:pt x="82" y="103"/>
                  <a:pt x="82" y="103"/>
                </a:cubicBezTo>
                <a:cubicBezTo>
                  <a:pt x="81" y="103"/>
                  <a:pt x="80" y="104"/>
                  <a:pt x="80" y="104"/>
                </a:cubicBezTo>
                <a:cubicBezTo>
                  <a:pt x="87" y="108"/>
                  <a:pt x="92" y="113"/>
                  <a:pt x="97" y="118"/>
                </a:cubicBezTo>
                <a:cubicBezTo>
                  <a:pt x="97" y="119"/>
                  <a:pt x="97" y="118"/>
                  <a:pt x="97" y="118"/>
                </a:cubicBezTo>
                <a:close/>
                <a:moveTo>
                  <a:pt x="18" y="61"/>
                </a:moveTo>
                <a:cubicBezTo>
                  <a:pt x="26" y="55"/>
                  <a:pt x="35" y="50"/>
                  <a:pt x="43" y="43"/>
                </a:cubicBezTo>
                <a:cubicBezTo>
                  <a:pt x="34" y="48"/>
                  <a:pt x="25" y="53"/>
                  <a:pt x="16" y="59"/>
                </a:cubicBezTo>
                <a:cubicBezTo>
                  <a:pt x="16" y="60"/>
                  <a:pt x="17" y="60"/>
                  <a:pt x="18" y="61"/>
                </a:cubicBezTo>
                <a:close/>
                <a:moveTo>
                  <a:pt x="33" y="73"/>
                </a:moveTo>
                <a:cubicBezTo>
                  <a:pt x="54" y="58"/>
                  <a:pt x="54" y="58"/>
                  <a:pt x="54" y="58"/>
                </a:cubicBezTo>
                <a:cubicBezTo>
                  <a:pt x="45" y="62"/>
                  <a:pt x="37" y="66"/>
                  <a:pt x="29" y="71"/>
                </a:cubicBezTo>
                <a:cubicBezTo>
                  <a:pt x="30" y="72"/>
                  <a:pt x="32" y="74"/>
                  <a:pt x="33" y="73"/>
                </a:cubicBezTo>
                <a:close/>
                <a:moveTo>
                  <a:pt x="48" y="81"/>
                </a:moveTo>
                <a:cubicBezTo>
                  <a:pt x="68" y="68"/>
                  <a:pt x="68" y="68"/>
                  <a:pt x="68" y="68"/>
                </a:cubicBezTo>
                <a:cubicBezTo>
                  <a:pt x="60" y="72"/>
                  <a:pt x="52" y="75"/>
                  <a:pt x="44" y="79"/>
                </a:cubicBezTo>
                <a:lnTo>
                  <a:pt x="48" y="81"/>
                </a:lnTo>
                <a:close/>
                <a:moveTo>
                  <a:pt x="69" y="91"/>
                </a:moveTo>
                <a:cubicBezTo>
                  <a:pt x="76" y="86"/>
                  <a:pt x="83" y="83"/>
                  <a:pt x="89" y="79"/>
                </a:cubicBezTo>
                <a:cubicBezTo>
                  <a:pt x="82" y="81"/>
                  <a:pt x="74" y="84"/>
                  <a:pt x="67" y="87"/>
                </a:cubicBezTo>
                <a:cubicBezTo>
                  <a:pt x="67" y="88"/>
                  <a:pt x="65" y="88"/>
                  <a:pt x="65" y="89"/>
                </a:cubicBezTo>
                <a:cubicBezTo>
                  <a:pt x="66" y="89"/>
                  <a:pt x="68" y="91"/>
                  <a:pt x="69" y="91"/>
                </a:cubicBezTo>
                <a:close/>
                <a:moveTo>
                  <a:pt x="181" y="46"/>
                </a:moveTo>
                <a:cubicBezTo>
                  <a:pt x="187" y="44"/>
                  <a:pt x="193" y="43"/>
                  <a:pt x="199" y="42"/>
                </a:cubicBezTo>
                <a:cubicBezTo>
                  <a:pt x="198" y="39"/>
                  <a:pt x="197" y="37"/>
                  <a:pt x="195" y="34"/>
                </a:cubicBezTo>
                <a:cubicBezTo>
                  <a:pt x="195" y="34"/>
                  <a:pt x="194" y="35"/>
                  <a:pt x="193" y="35"/>
                </a:cubicBezTo>
                <a:cubicBezTo>
                  <a:pt x="190" y="37"/>
                  <a:pt x="188" y="38"/>
                  <a:pt x="185" y="39"/>
                </a:cubicBezTo>
                <a:cubicBezTo>
                  <a:pt x="184" y="39"/>
                  <a:pt x="184" y="39"/>
                  <a:pt x="184" y="40"/>
                </a:cubicBezTo>
                <a:cubicBezTo>
                  <a:pt x="184" y="40"/>
                  <a:pt x="184" y="40"/>
                  <a:pt x="184" y="40"/>
                </a:cubicBezTo>
                <a:cubicBezTo>
                  <a:pt x="184" y="40"/>
                  <a:pt x="184" y="40"/>
                  <a:pt x="184" y="40"/>
                </a:cubicBezTo>
                <a:cubicBezTo>
                  <a:pt x="187" y="39"/>
                  <a:pt x="190" y="38"/>
                  <a:pt x="193" y="38"/>
                </a:cubicBezTo>
                <a:cubicBezTo>
                  <a:pt x="194" y="38"/>
                  <a:pt x="197" y="38"/>
                  <a:pt x="196" y="39"/>
                </a:cubicBezTo>
                <a:cubicBezTo>
                  <a:pt x="191" y="41"/>
                  <a:pt x="186" y="44"/>
                  <a:pt x="181" y="46"/>
                </a:cubicBezTo>
                <a:close/>
                <a:moveTo>
                  <a:pt x="40" y="17"/>
                </a:moveTo>
                <a:cubicBezTo>
                  <a:pt x="40" y="17"/>
                  <a:pt x="40" y="17"/>
                  <a:pt x="40" y="17"/>
                </a:cubicBezTo>
                <a:cubicBezTo>
                  <a:pt x="34" y="20"/>
                  <a:pt x="29" y="23"/>
                  <a:pt x="24" y="26"/>
                </a:cubicBezTo>
                <a:cubicBezTo>
                  <a:pt x="21" y="28"/>
                  <a:pt x="18" y="30"/>
                  <a:pt x="15" y="33"/>
                </a:cubicBezTo>
                <a:cubicBezTo>
                  <a:pt x="15" y="33"/>
                  <a:pt x="15" y="33"/>
                  <a:pt x="14" y="33"/>
                </a:cubicBezTo>
                <a:cubicBezTo>
                  <a:pt x="13" y="34"/>
                  <a:pt x="13" y="36"/>
                  <a:pt x="12" y="38"/>
                </a:cubicBezTo>
                <a:lnTo>
                  <a:pt x="40" y="17"/>
                </a:lnTo>
                <a:close/>
                <a:moveTo>
                  <a:pt x="21" y="64"/>
                </a:moveTo>
                <a:cubicBezTo>
                  <a:pt x="48" y="45"/>
                  <a:pt x="48" y="45"/>
                  <a:pt x="48" y="45"/>
                </a:cubicBezTo>
                <a:cubicBezTo>
                  <a:pt x="38" y="50"/>
                  <a:pt x="28" y="55"/>
                  <a:pt x="19" y="63"/>
                </a:cubicBezTo>
                <a:cubicBezTo>
                  <a:pt x="19" y="63"/>
                  <a:pt x="20" y="64"/>
                  <a:pt x="20" y="65"/>
                </a:cubicBezTo>
                <a:cubicBezTo>
                  <a:pt x="21" y="65"/>
                  <a:pt x="21" y="64"/>
                  <a:pt x="21" y="64"/>
                </a:cubicBezTo>
                <a:close/>
                <a:moveTo>
                  <a:pt x="13" y="44"/>
                </a:moveTo>
                <a:cubicBezTo>
                  <a:pt x="22" y="36"/>
                  <a:pt x="32" y="29"/>
                  <a:pt x="41" y="22"/>
                </a:cubicBezTo>
                <a:cubicBezTo>
                  <a:pt x="31" y="28"/>
                  <a:pt x="21" y="34"/>
                  <a:pt x="12" y="41"/>
                </a:cubicBezTo>
                <a:cubicBezTo>
                  <a:pt x="11" y="42"/>
                  <a:pt x="12" y="43"/>
                  <a:pt x="12" y="45"/>
                </a:cubicBezTo>
                <a:cubicBezTo>
                  <a:pt x="12" y="44"/>
                  <a:pt x="12" y="44"/>
                  <a:pt x="13" y="44"/>
                </a:cubicBezTo>
                <a:close/>
                <a:moveTo>
                  <a:pt x="14" y="51"/>
                </a:moveTo>
                <a:cubicBezTo>
                  <a:pt x="23" y="43"/>
                  <a:pt x="32" y="37"/>
                  <a:pt x="41" y="30"/>
                </a:cubicBezTo>
                <a:cubicBezTo>
                  <a:pt x="37" y="31"/>
                  <a:pt x="34" y="33"/>
                  <a:pt x="31" y="35"/>
                </a:cubicBezTo>
                <a:cubicBezTo>
                  <a:pt x="25" y="39"/>
                  <a:pt x="18" y="43"/>
                  <a:pt x="12" y="48"/>
                </a:cubicBezTo>
                <a:cubicBezTo>
                  <a:pt x="12" y="49"/>
                  <a:pt x="12" y="52"/>
                  <a:pt x="14" y="51"/>
                </a:cubicBezTo>
                <a:close/>
                <a:moveTo>
                  <a:pt x="35" y="79"/>
                </a:moveTo>
                <a:cubicBezTo>
                  <a:pt x="35" y="79"/>
                  <a:pt x="35" y="80"/>
                  <a:pt x="35" y="80"/>
                </a:cubicBezTo>
                <a:cubicBezTo>
                  <a:pt x="47" y="86"/>
                  <a:pt x="59" y="93"/>
                  <a:pt x="71" y="99"/>
                </a:cubicBezTo>
                <a:cubicBezTo>
                  <a:pt x="72" y="97"/>
                  <a:pt x="72" y="97"/>
                  <a:pt x="72" y="97"/>
                </a:cubicBezTo>
                <a:cubicBezTo>
                  <a:pt x="71" y="97"/>
                  <a:pt x="69" y="96"/>
                  <a:pt x="69" y="96"/>
                </a:cubicBezTo>
                <a:cubicBezTo>
                  <a:pt x="67" y="95"/>
                  <a:pt x="66" y="95"/>
                  <a:pt x="65" y="95"/>
                </a:cubicBezTo>
                <a:cubicBezTo>
                  <a:pt x="65" y="95"/>
                  <a:pt x="65" y="94"/>
                  <a:pt x="65" y="93"/>
                </a:cubicBezTo>
                <a:cubicBezTo>
                  <a:pt x="64" y="93"/>
                  <a:pt x="63" y="92"/>
                  <a:pt x="62" y="92"/>
                </a:cubicBezTo>
                <a:cubicBezTo>
                  <a:pt x="52" y="86"/>
                  <a:pt x="42" y="83"/>
                  <a:pt x="31" y="77"/>
                </a:cubicBezTo>
                <a:cubicBezTo>
                  <a:pt x="34" y="79"/>
                  <a:pt x="34" y="79"/>
                  <a:pt x="34" y="79"/>
                </a:cubicBezTo>
                <a:cubicBezTo>
                  <a:pt x="34" y="80"/>
                  <a:pt x="34" y="79"/>
                  <a:pt x="35" y="79"/>
                </a:cubicBezTo>
                <a:close/>
                <a:moveTo>
                  <a:pt x="15" y="55"/>
                </a:moveTo>
                <a:cubicBezTo>
                  <a:pt x="24" y="48"/>
                  <a:pt x="33" y="42"/>
                  <a:pt x="42" y="35"/>
                </a:cubicBezTo>
                <a:cubicBezTo>
                  <a:pt x="32" y="40"/>
                  <a:pt x="22" y="45"/>
                  <a:pt x="13" y="54"/>
                </a:cubicBezTo>
                <a:cubicBezTo>
                  <a:pt x="14" y="54"/>
                  <a:pt x="14" y="55"/>
                  <a:pt x="15" y="55"/>
                </a:cubicBezTo>
                <a:close/>
                <a:moveTo>
                  <a:pt x="27" y="70"/>
                </a:moveTo>
                <a:cubicBezTo>
                  <a:pt x="36" y="63"/>
                  <a:pt x="45" y="58"/>
                  <a:pt x="53" y="51"/>
                </a:cubicBezTo>
                <a:cubicBezTo>
                  <a:pt x="43" y="56"/>
                  <a:pt x="33" y="61"/>
                  <a:pt x="23" y="67"/>
                </a:cubicBezTo>
                <a:cubicBezTo>
                  <a:pt x="24" y="68"/>
                  <a:pt x="25" y="68"/>
                  <a:pt x="26" y="69"/>
                </a:cubicBezTo>
                <a:cubicBezTo>
                  <a:pt x="27" y="70"/>
                  <a:pt x="27" y="70"/>
                  <a:pt x="27" y="70"/>
                </a:cubicBezTo>
                <a:close/>
                <a:moveTo>
                  <a:pt x="41" y="77"/>
                </a:moveTo>
                <a:cubicBezTo>
                  <a:pt x="41" y="77"/>
                  <a:pt x="41" y="77"/>
                  <a:pt x="42" y="77"/>
                </a:cubicBezTo>
                <a:cubicBezTo>
                  <a:pt x="50" y="70"/>
                  <a:pt x="58" y="65"/>
                  <a:pt x="66" y="59"/>
                </a:cubicBezTo>
                <a:cubicBezTo>
                  <a:pt x="65" y="59"/>
                  <a:pt x="65" y="59"/>
                  <a:pt x="64" y="59"/>
                </a:cubicBezTo>
                <a:cubicBezTo>
                  <a:pt x="54" y="64"/>
                  <a:pt x="45" y="69"/>
                  <a:pt x="35" y="74"/>
                </a:cubicBezTo>
                <a:cubicBezTo>
                  <a:pt x="37" y="76"/>
                  <a:pt x="39" y="77"/>
                  <a:pt x="41" y="77"/>
                </a:cubicBezTo>
                <a:close/>
                <a:moveTo>
                  <a:pt x="178" y="71"/>
                </a:moveTo>
                <a:cubicBezTo>
                  <a:pt x="179" y="71"/>
                  <a:pt x="180" y="71"/>
                  <a:pt x="180" y="71"/>
                </a:cubicBezTo>
                <a:cubicBezTo>
                  <a:pt x="184" y="69"/>
                  <a:pt x="189" y="68"/>
                  <a:pt x="193" y="68"/>
                </a:cubicBezTo>
                <a:cubicBezTo>
                  <a:pt x="193" y="69"/>
                  <a:pt x="192" y="70"/>
                  <a:pt x="192" y="70"/>
                </a:cubicBezTo>
                <a:cubicBezTo>
                  <a:pt x="185" y="74"/>
                  <a:pt x="178" y="77"/>
                  <a:pt x="170" y="81"/>
                </a:cubicBezTo>
                <a:cubicBezTo>
                  <a:pt x="187" y="78"/>
                  <a:pt x="187" y="78"/>
                  <a:pt x="187" y="78"/>
                </a:cubicBezTo>
                <a:cubicBezTo>
                  <a:pt x="192" y="72"/>
                  <a:pt x="196" y="65"/>
                  <a:pt x="199" y="58"/>
                </a:cubicBezTo>
                <a:cubicBezTo>
                  <a:pt x="193" y="61"/>
                  <a:pt x="187" y="63"/>
                  <a:pt x="182" y="65"/>
                </a:cubicBezTo>
                <a:cubicBezTo>
                  <a:pt x="181" y="65"/>
                  <a:pt x="181" y="65"/>
                  <a:pt x="181" y="65"/>
                </a:cubicBezTo>
                <a:cubicBezTo>
                  <a:pt x="182" y="65"/>
                  <a:pt x="182" y="65"/>
                  <a:pt x="182" y="65"/>
                </a:cubicBezTo>
                <a:cubicBezTo>
                  <a:pt x="191" y="63"/>
                  <a:pt x="191" y="63"/>
                  <a:pt x="191" y="63"/>
                </a:cubicBezTo>
                <a:cubicBezTo>
                  <a:pt x="193" y="63"/>
                  <a:pt x="195" y="62"/>
                  <a:pt x="196" y="62"/>
                </a:cubicBezTo>
                <a:cubicBezTo>
                  <a:pt x="196" y="63"/>
                  <a:pt x="196" y="64"/>
                  <a:pt x="195" y="64"/>
                </a:cubicBezTo>
                <a:cubicBezTo>
                  <a:pt x="189" y="67"/>
                  <a:pt x="184" y="69"/>
                  <a:pt x="178" y="71"/>
                </a:cubicBezTo>
                <a:close/>
                <a:moveTo>
                  <a:pt x="193" y="59"/>
                </a:moveTo>
                <a:cubicBezTo>
                  <a:pt x="193" y="58"/>
                  <a:pt x="193" y="58"/>
                  <a:pt x="193" y="58"/>
                </a:cubicBezTo>
                <a:cubicBezTo>
                  <a:pt x="187" y="59"/>
                  <a:pt x="181" y="61"/>
                  <a:pt x="176" y="63"/>
                </a:cubicBezTo>
                <a:cubicBezTo>
                  <a:pt x="175" y="63"/>
                  <a:pt x="175" y="63"/>
                  <a:pt x="174" y="62"/>
                </a:cubicBezTo>
                <a:cubicBezTo>
                  <a:pt x="174" y="62"/>
                  <a:pt x="174" y="61"/>
                  <a:pt x="174" y="61"/>
                </a:cubicBezTo>
                <a:cubicBezTo>
                  <a:pt x="182" y="57"/>
                  <a:pt x="190" y="54"/>
                  <a:pt x="198" y="51"/>
                </a:cubicBezTo>
                <a:cubicBezTo>
                  <a:pt x="198" y="51"/>
                  <a:pt x="200" y="50"/>
                  <a:pt x="198" y="51"/>
                </a:cubicBezTo>
                <a:cubicBezTo>
                  <a:pt x="191" y="52"/>
                  <a:pt x="185" y="53"/>
                  <a:pt x="178" y="55"/>
                </a:cubicBezTo>
                <a:cubicBezTo>
                  <a:pt x="178" y="55"/>
                  <a:pt x="176" y="55"/>
                  <a:pt x="176" y="54"/>
                </a:cubicBezTo>
                <a:cubicBezTo>
                  <a:pt x="176" y="53"/>
                  <a:pt x="177" y="53"/>
                  <a:pt x="177" y="52"/>
                </a:cubicBezTo>
                <a:cubicBezTo>
                  <a:pt x="183" y="50"/>
                  <a:pt x="189" y="47"/>
                  <a:pt x="195" y="45"/>
                </a:cubicBezTo>
                <a:cubicBezTo>
                  <a:pt x="196" y="45"/>
                  <a:pt x="196" y="45"/>
                  <a:pt x="196" y="45"/>
                </a:cubicBezTo>
                <a:cubicBezTo>
                  <a:pt x="197" y="44"/>
                  <a:pt x="197" y="44"/>
                  <a:pt x="197" y="44"/>
                </a:cubicBezTo>
                <a:cubicBezTo>
                  <a:pt x="196" y="45"/>
                  <a:pt x="196" y="45"/>
                  <a:pt x="196" y="45"/>
                </a:cubicBezTo>
                <a:cubicBezTo>
                  <a:pt x="196" y="45"/>
                  <a:pt x="195" y="45"/>
                  <a:pt x="195" y="45"/>
                </a:cubicBezTo>
                <a:cubicBezTo>
                  <a:pt x="195" y="45"/>
                  <a:pt x="195" y="45"/>
                  <a:pt x="195" y="45"/>
                </a:cubicBezTo>
                <a:cubicBezTo>
                  <a:pt x="188" y="46"/>
                  <a:pt x="181" y="48"/>
                  <a:pt x="174" y="49"/>
                </a:cubicBezTo>
                <a:cubicBezTo>
                  <a:pt x="172" y="50"/>
                  <a:pt x="170" y="51"/>
                  <a:pt x="168" y="51"/>
                </a:cubicBezTo>
                <a:cubicBezTo>
                  <a:pt x="168" y="50"/>
                  <a:pt x="168" y="49"/>
                  <a:pt x="168" y="49"/>
                </a:cubicBezTo>
                <a:cubicBezTo>
                  <a:pt x="175" y="46"/>
                  <a:pt x="182" y="43"/>
                  <a:pt x="189" y="41"/>
                </a:cubicBezTo>
                <a:cubicBezTo>
                  <a:pt x="186" y="41"/>
                  <a:pt x="184" y="41"/>
                  <a:pt x="182" y="42"/>
                </a:cubicBezTo>
                <a:cubicBezTo>
                  <a:pt x="177" y="43"/>
                  <a:pt x="172" y="44"/>
                  <a:pt x="168" y="46"/>
                </a:cubicBezTo>
                <a:cubicBezTo>
                  <a:pt x="168" y="47"/>
                  <a:pt x="167" y="45"/>
                  <a:pt x="167" y="45"/>
                </a:cubicBezTo>
                <a:cubicBezTo>
                  <a:pt x="173" y="42"/>
                  <a:pt x="179" y="40"/>
                  <a:pt x="184" y="37"/>
                </a:cubicBezTo>
                <a:cubicBezTo>
                  <a:pt x="185" y="37"/>
                  <a:pt x="185" y="37"/>
                  <a:pt x="185" y="37"/>
                </a:cubicBezTo>
                <a:cubicBezTo>
                  <a:pt x="185" y="37"/>
                  <a:pt x="185" y="37"/>
                  <a:pt x="185" y="37"/>
                </a:cubicBezTo>
                <a:cubicBezTo>
                  <a:pt x="186" y="36"/>
                  <a:pt x="186" y="36"/>
                  <a:pt x="186" y="36"/>
                </a:cubicBezTo>
                <a:cubicBezTo>
                  <a:pt x="185" y="37"/>
                  <a:pt x="185" y="37"/>
                  <a:pt x="185" y="37"/>
                </a:cubicBezTo>
                <a:cubicBezTo>
                  <a:pt x="185" y="37"/>
                  <a:pt x="185" y="37"/>
                  <a:pt x="185" y="37"/>
                </a:cubicBezTo>
                <a:cubicBezTo>
                  <a:pt x="184" y="37"/>
                  <a:pt x="184" y="37"/>
                  <a:pt x="184" y="37"/>
                </a:cubicBezTo>
                <a:cubicBezTo>
                  <a:pt x="184" y="37"/>
                  <a:pt x="184" y="37"/>
                  <a:pt x="184" y="37"/>
                </a:cubicBezTo>
                <a:cubicBezTo>
                  <a:pt x="178" y="39"/>
                  <a:pt x="172" y="40"/>
                  <a:pt x="167" y="42"/>
                </a:cubicBezTo>
                <a:cubicBezTo>
                  <a:pt x="166" y="42"/>
                  <a:pt x="166" y="40"/>
                  <a:pt x="166" y="40"/>
                </a:cubicBezTo>
                <a:cubicBezTo>
                  <a:pt x="174" y="36"/>
                  <a:pt x="181" y="33"/>
                  <a:pt x="188" y="30"/>
                </a:cubicBezTo>
                <a:cubicBezTo>
                  <a:pt x="188" y="30"/>
                  <a:pt x="189" y="30"/>
                  <a:pt x="188" y="30"/>
                </a:cubicBezTo>
                <a:cubicBezTo>
                  <a:pt x="180" y="31"/>
                  <a:pt x="172" y="33"/>
                  <a:pt x="164" y="37"/>
                </a:cubicBezTo>
                <a:cubicBezTo>
                  <a:pt x="164" y="37"/>
                  <a:pt x="163" y="37"/>
                  <a:pt x="162" y="36"/>
                </a:cubicBezTo>
                <a:cubicBezTo>
                  <a:pt x="162" y="36"/>
                  <a:pt x="163" y="35"/>
                  <a:pt x="164" y="34"/>
                </a:cubicBezTo>
                <a:cubicBezTo>
                  <a:pt x="170" y="31"/>
                  <a:pt x="177" y="28"/>
                  <a:pt x="184" y="24"/>
                </a:cubicBezTo>
                <a:cubicBezTo>
                  <a:pt x="185" y="24"/>
                  <a:pt x="184" y="24"/>
                  <a:pt x="184" y="24"/>
                </a:cubicBezTo>
                <a:cubicBezTo>
                  <a:pt x="176" y="26"/>
                  <a:pt x="169" y="27"/>
                  <a:pt x="162" y="31"/>
                </a:cubicBezTo>
                <a:cubicBezTo>
                  <a:pt x="161" y="31"/>
                  <a:pt x="162" y="29"/>
                  <a:pt x="163" y="29"/>
                </a:cubicBezTo>
                <a:cubicBezTo>
                  <a:pt x="167" y="26"/>
                  <a:pt x="171" y="25"/>
                  <a:pt x="175" y="23"/>
                </a:cubicBezTo>
                <a:cubicBezTo>
                  <a:pt x="175" y="22"/>
                  <a:pt x="175" y="22"/>
                  <a:pt x="175" y="22"/>
                </a:cubicBezTo>
                <a:cubicBezTo>
                  <a:pt x="175" y="23"/>
                  <a:pt x="175" y="23"/>
                  <a:pt x="175" y="23"/>
                </a:cubicBezTo>
                <a:cubicBezTo>
                  <a:pt x="175" y="22"/>
                  <a:pt x="175" y="22"/>
                  <a:pt x="175" y="22"/>
                </a:cubicBezTo>
                <a:cubicBezTo>
                  <a:pt x="168" y="24"/>
                  <a:pt x="162" y="26"/>
                  <a:pt x="156" y="29"/>
                </a:cubicBezTo>
                <a:cubicBezTo>
                  <a:pt x="156" y="29"/>
                  <a:pt x="155" y="28"/>
                  <a:pt x="155" y="28"/>
                </a:cubicBezTo>
                <a:cubicBezTo>
                  <a:pt x="160" y="25"/>
                  <a:pt x="165" y="22"/>
                  <a:pt x="170" y="20"/>
                </a:cubicBezTo>
                <a:cubicBezTo>
                  <a:pt x="170" y="19"/>
                  <a:pt x="170" y="19"/>
                  <a:pt x="170" y="19"/>
                </a:cubicBezTo>
                <a:cubicBezTo>
                  <a:pt x="164" y="22"/>
                  <a:pt x="159" y="23"/>
                  <a:pt x="154" y="26"/>
                </a:cubicBezTo>
                <a:cubicBezTo>
                  <a:pt x="154" y="26"/>
                  <a:pt x="153" y="26"/>
                  <a:pt x="152" y="26"/>
                </a:cubicBezTo>
                <a:cubicBezTo>
                  <a:pt x="152" y="25"/>
                  <a:pt x="152" y="25"/>
                  <a:pt x="153" y="24"/>
                </a:cubicBezTo>
                <a:cubicBezTo>
                  <a:pt x="156" y="22"/>
                  <a:pt x="160" y="20"/>
                  <a:pt x="164" y="17"/>
                </a:cubicBezTo>
                <a:cubicBezTo>
                  <a:pt x="159" y="17"/>
                  <a:pt x="155" y="20"/>
                  <a:pt x="152" y="23"/>
                </a:cubicBezTo>
                <a:cubicBezTo>
                  <a:pt x="152" y="23"/>
                  <a:pt x="153" y="22"/>
                  <a:pt x="152" y="23"/>
                </a:cubicBezTo>
                <a:cubicBezTo>
                  <a:pt x="151" y="24"/>
                  <a:pt x="150" y="25"/>
                  <a:pt x="149" y="25"/>
                </a:cubicBezTo>
                <a:cubicBezTo>
                  <a:pt x="148" y="25"/>
                  <a:pt x="148" y="24"/>
                  <a:pt x="148" y="23"/>
                </a:cubicBezTo>
                <a:cubicBezTo>
                  <a:pt x="150" y="21"/>
                  <a:pt x="154" y="20"/>
                  <a:pt x="157" y="18"/>
                </a:cubicBezTo>
                <a:cubicBezTo>
                  <a:pt x="155" y="18"/>
                  <a:pt x="154" y="18"/>
                  <a:pt x="154" y="18"/>
                </a:cubicBezTo>
                <a:cubicBezTo>
                  <a:pt x="139" y="21"/>
                  <a:pt x="126" y="31"/>
                  <a:pt x="114" y="48"/>
                </a:cubicBezTo>
                <a:cubicBezTo>
                  <a:pt x="115" y="51"/>
                  <a:pt x="112" y="51"/>
                  <a:pt x="111" y="51"/>
                </a:cubicBezTo>
                <a:cubicBezTo>
                  <a:pt x="110" y="51"/>
                  <a:pt x="109" y="51"/>
                  <a:pt x="108" y="51"/>
                </a:cubicBezTo>
                <a:cubicBezTo>
                  <a:pt x="108" y="49"/>
                  <a:pt x="105" y="48"/>
                  <a:pt x="104" y="48"/>
                </a:cubicBezTo>
                <a:cubicBezTo>
                  <a:pt x="103" y="46"/>
                  <a:pt x="103" y="44"/>
                  <a:pt x="102" y="43"/>
                </a:cubicBezTo>
                <a:cubicBezTo>
                  <a:pt x="99" y="37"/>
                  <a:pt x="94" y="32"/>
                  <a:pt x="89" y="27"/>
                </a:cubicBezTo>
                <a:cubicBezTo>
                  <a:pt x="77" y="18"/>
                  <a:pt x="60" y="10"/>
                  <a:pt x="47" y="6"/>
                </a:cubicBezTo>
                <a:cubicBezTo>
                  <a:pt x="41" y="12"/>
                  <a:pt x="35" y="16"/>
                  <a:pt x="28" y="21"/>
                </a:cubicBezTo>
                <a:cubicBezTo>
                  <a:pt x="28" y="22"/>
                  <a:pt x="28" y="22"/>
                  <a:pt x="28" y="22"/>
                </a:cubicBezTo>
                <a:cubicBezTo>
                  <a:pt x="28" y="21"/>
                  <a:pt x="28" y="21"/>
                  <a:pt x="28" y="21"/>
                </a:cubicBezTo>
                <a:cubicBezTo>
                  <a:pt x="28" y="21"/>
                  <a:pt x="29" y="21"/>
                  <a:pt x="29" y="21"/>
                </a:cubicBezTo>
                <a:cubicBezTo>
                  <a:pt x="35" y="17"/>
                  <a:pt x="42" y="14"/>
                  <a:pt x="49" y="10"/>
                </a:cubicBezTo>
                <a:cubicBezTo>
                  <a:pt x="49" y="10"/>
                  <a:pt x="50" y="11"/>
                  <a:pt x="49" y="11"/>
                </a:cubicBezTo>
                <a:cubicBezTo>
                  <a:pt x="42" y="17"/>
                  <a:pt x="34" y="23"/>
                  <a:pt x="27" y="29"/>
                </a:cubicBezTo>
                <a:cubicBezTo>
                  <a:pt x="27" y="29"/>
                  <a:pt x="27" y="29"/>
                  <a:pt x="27" y="29"/>
                </a:cubicBezTo>
                <a:cubicBezTo>
                  <a:pt x="27" y="29"/>
                  <a:pt x="27" y="29"/>
                  <a:pt x="27" y="29"/>
                </a:cubicBezTo>
                <a:cubicBezTo>
                  <a:pt x="34" y="24"/>
                  <a:pt x="42" y="20"/>
                  <a:pt x="49" y="16"/>
                </a:cubicBezTo>
                <a:cubicBezTo>
                  <a:pt x="50" y="16"/>
                  <a:pt x="50" y="17"/>
                  <a:pt x="50" y="18"/>
                </a:cubicBezTo>
                <a:cubicBezTo>
                  <a:pt x="20" y="40"/>
                  <a:pt x="20" y="40"/>
                  <a:pt x="20" y="40"/>
                </a:cubicBezTo>
                <a:cubicBezTo>
                  <a:pt x="29" y="34"/>
                  <a:pt x="38" y="29"/>
                  <a:pt x="46" y="25"/>
                </a:cubicBezTo>
                <a:cubicBezTo>
                  <a:pt x="47" y="24"/>
                  <a:pt x="48" y="26"/>
                  <a:pt x="47" y="26"/>
                </a:cubicBezTo>
                <a:cubicBezTo>
                  <a:pt x="44" y="30"/>
                  <a:pt x="40" y="32"/>
                  <a:pt x="37" y="35"/>
                </a:cubicBezTo>
                <a:cubicBezTo>
                  <a:pt x="36" y="36"/>
                  <a:pt x="36" y="36"/>
                  <a:pt x="36" y="36"/>
                </a:cubicBezTo>
                <a:cubicBezTo>
                  <a:pt x="37" y="35"/>
                  <a:pt x="37" y="35"/>
                  <a:pt x="37" y="35"/>
                </a:cubicBezTo>
                <a:cubicBezTo>
                  <a:pt x="40" y="34"/>
                  <a:pt x="43" y="32"/>
                  <a:pt x="45" y="31"/>
                </a:cubicBezTo>
                <a:cubicBezTo>
                  <a:pt x="46" y="31"/>
                  <a:pt x="47" y="32"/>
                  <a:pt x="46" y="32"/>
                </a:cubicBezTo>
                <a:cubicBezTo>
                  <a:pt x="44" y="35"/>
                  <a:pt x="42" y="37"/>
                  <a:pt x="39" y="39"/>
                </a:cubicBezTo>
                <a:cubicBezTo>
                  <a:pt x="39" y="39"/>
                  <a:pt x="38" y="40"/>
                  <a:pt x="38" y="40"/>
                </a:cubicBezTo>
                <a:cubicBezTo>
                  <a:pt x="30" y="46"/>
                  <a:pt x="23" y="51"/>
                  <a:pt x="15" y="57"/>
                </a:cubicBezTo>
                <a:cubicBezTo>
                  <a:pt x="26" y="51"/>
                  <a:pt x="37" y="44"/>
                  <a:pt x="48" y="39"/>
                </a:cubicBezTo>
                <a:cubicBezTo>
                  <a:pt x="49" y="39"/>
                  <a:pt x="49" y="40"/>
                  <a:pt x="49" y="40"/>
                </a:cubicBezTo>
                <a:cubicBezTo>
                  <a:pt x="48" y="42"/>
                  <a:pt x="47" y="43"/>
                  <a:pt x="46" y="44"/>
                </a:cubicBezTo>
                <a:cubicBezTo>
                  <a:pt x="48" y="42"/>
                  <a:pt x="51" y="41"/>
                  <a:pt x="53" y="40"/>
                </a:cubicBezTo>
                <a:cubicBezTo>
                  <a:pt x="54" y="42"/>
                  <a:pt x="52" y="43"/>
                  <a:pt x="52" y="43"/>
                </a:cubicBezTo>
                <a:cubicBezTo>
                  <a:pt x="22" y="66"/>
                  <a:pt x="22" y="66"/>
                  <a:pt x="22" y="66"/>
                </a:cubicBezTo>
                <a:cubicBezTo>
                  <a:pt x="34" y="59"/>
                  <a:pt x="46" y="52"/>
                  <a:pt x="58" y="47"/>
                </a:cubicBezTo>
                <a:cubicBezTo>
                  <a:pt x="58" y="47"/>
                  <a:pt x="59" y="48"/>
                  <a:pt x="59" y="48"/>
                </a:cubicBezTo>
                <a:cubicBezTo>
                  <a:pt x="54" y="53"/>
                  <a:pt x="48" y="57"/>
                  <a:pt x="43" y="61"/>
                </a:cubicBezTo>
                <a:cubicBezTo>
                  <a:pt x="54" y="56"/>
                  <a:pt x="54" y="56"/>
                  <a:pt x="54" y="56"/>
                </a:cubicBezTo>
                <a:cubicBezTo>
                  <a:pt x="56" y="54"/>
                  <a:pt x="58" y="53"/>
                  <a:pt x="61" y="53"/>
                </a:cubicBezTo>
                <a:cubicBezTo>
                  <a:pt x="61" y="54"/>
                  <a:pt x="60" y="55"/>
                  <a:pt x="60" y="55"/>
                </a:cubicBezTo>
                <a:cubicBezTo>
                  <a:pt x="54" y="59"/>
                  <a:pt x="49" y="64"/>
                  <a:pt x="43" y="68"/>
                </a:cubicBezTo>
                <a:cubicBezTo>
                  <a:pt x="43" y="67"/>
                  <a:pt x="43" y="68"/>
                  <a:pt x="43" y="68"/>
                </a:cubicBezTo>
                <a:cubicBezTo>
                  <a:pt x="43" y="68"/>
                  <a:pt x="43" y="68"/>
                  <a:pt x="43" y="68"/>
                </a:cubicBezTo>
                <a:cubicBezTo>
                  <a:pt x="52" y="63"/>
                  <a:pt x="60" y="59"/>
                  <a:pt x="69" y="56"/>
                </a:cubicBezTo>
                <a:cubicBezTo>
                  <a:pt x="70" y="56"/>
                  <a:pt x="71" y="57"/>
                  <a:pt x="70" y="58"/>
                </a:cubicBezTo>
                <a:cubicBezTo>
                  <a:pt x="62" y="65"/>
                  <a:pt x="53" y="70"/>
                  <a:pt x="45" y="76"/>
                </a:cubicBezTo>
                <a:cubicBezTo>
                  <a:pt x="55" y="72"/>
                  <a:pt x="65" y="68"/>
                  <a:pt x="74" y="64"/>
                </a:cubicBezTo>
                <a:cubicBezTo>
                  <a:pt x="75" y="64"/>
                  <a:pt x="76" y="65"/>
                  <a:pt x="75" y="65"/>
                </a:cubicBezTo>
                <a:cubicBezTo>
                  <a:pt x="69" y="70"/>
                  <a:pt x="62" y="74"/>
                  <a:pt x="56" y="78"/>
                </a:cubicBezTo>
                <a:cubicBezTo>
                  <a:pt x="64" y="75"/>
                  <a:pt x="71" y="71"/>
                  <a:pt x="79" y="69"/>
                </a:cubicBezTo>
                <a:cubicBezTo>
                  <a:pt x="80" y="69"/>
                  <a:pt x="81" y="70"/>
                  <a:pt x="80" y="70"/>
                </a:cubicBezTo>
                <a:cubicBezTo>
                  <a:pt x="74" y="75"/>
                  <a:pt x="67" y="79"/>
                  <a:pt x="61" y="83"/>
                </a:cubicBezTo>
                <a:cubicBezTo>
                  <a:pt x="60" y="83"/>
                  <a:pt x="60" y="83"/>
                  <a:pt x="60" y="83"/>
                </a:cubicBezTo>
                <a:cubicBezTo>
                  <a:pt x="61" y="83"/>
                  <a:pt x="61" y="83"/>
                  <a:pt x="61" y="83"/>
                </a:cubicBezTo>
                <a:cubicBezTo>
                  <a:pt x="68" y="80"/>
                  <a:pt x="76" y="76"/>
                  <a:pt x="84" y="74"/>
                </a:cubicBezTo>
                <a:cubicBezTo>
                  <a:pt x="84" y="74"/>
                  <a:pt x="84" y="75"/>
                  <a:pt x="84" y="76"/>
                </a:cubicBezTo>
                <a:cubicBezTo>
                  <a:pt x="80" y="79"/>
                  <a:pt x="76" y="81"/>
                  <a:pt x="73" y="83"/>
                </a:cubicBezTo>
                <a:cubicBezTo>
                  <a:pt x="72" y="83"/>
                  <a:pt x="72" y="83"/>
                  <a:pt x="72" y="83"/>
                </a:cubicBezTo>
                <a:cubicBezTo>
                  <a:pt x="73" y="83"/>
                  <a:pt x="73" y="83"/>
                  <a:pt x="73" y="83"/>
                </a:cubicBezTo>
                <a:cubicBezTo>
                  <a:pt x="79" y="81"/>
                  <a:pt x="86" y="78"/>
                  <a:pt x="92" y="77"/>
                </a:cubicBezTo>
                <a:cubicBezTo>
                  <a:pt x="94" y="76"/>
                  <a:pt x="94" y="77"/>
                  <a:pt x="94" y="78"/>
                </a:cubicBezTo>
                <a:cubicBezTo>
                  <a:pt x="92" y="79"/>
                  <a:pt x="90" y="80"/>
                  <a:pt x="88" y="82"/>
                </a:cubicBezTo>
                <a:cubicBezTo>
                  <a:pt x="87" y="83"/>
                  <a:pt x="85" y="83"/>
                  <a:pt x="84" y="84"/>
                </a:cubicBezTo>
                <a:cubicBezTo>
                  <a:pt x="81" y="86"/>
                  <a:pt x="78" y="87"/>
                  <a:pt x="75" y="89"/>
                </a:cubicBezTo>
                <a:cubicBezTo>
                  <a:pt x="74" y="90"/>
                  <a:pt x="75" y="89"/>
                  <a:pt x="75" y="89"/>
                </a:cubicBezTo>
                <a:cubicBezTo>
                  <a:pt x="83" y="86"/>
                  <a:pt x="91" y="83"/>
                  <a:pt x="99" y="81"/>
                </a:cubicBezTo>
                <a:cubicBezTo>
                  <a:pt x="99" y="81"/>
                  <a:pt x="100" y="82"/>
                  <a:pt x="99" y="83"/>
                </a:cubicBezTo>
                <a:cubicBezTo>
                  <a:pt x="93" y="87"/>
                  <a:pt x="85" y="91"/>
                  <a:pt x="78" y="95"/>
                </a:cubicBezTo>
                <a:cubicBezTo>
                  <a:pt x="78" y="95"/>
                  <a:pt x="77" y="96"/>
                  <a:pt x="78" y="96"/>
                </a:cubicBezTo>
                <a:cubicBezTo>
                  <a:pt x="81" y="94"/>
                  <a:pt x="84" y="94"/>
                  <a:pt x="87" y="93"/>
                </a:cubicBezTo>
                <a:cubicBezTo>
                  <a:pt x="93" y="90"/>
                  <a:pt x="100" y="88"/>
                  <a:pt x="106" y="86"/>
                </a:cubicBezTo>
                <a:cubicBezTo>
                  <a:pt x="106" y="86"/>
                  <a:pt x="106" y="88"/>
                  <a:pt x="106" y="88"/>
                </a:cubicBezTo>
                <a:cubicBezTo>
                  <a:pt x="99" y="92"/>
                  <a:pt x="93" y="96"/>
                  <a:pt x="86" y="99"/>
                </a:cubicBezTo>
                <a:cubicBezTo>
                  <a:pt x="92" y="97"/>
                  <a:pt x="99" y="94"/>
                  <a:pt x="106" y="92"/>
                </a:cubicBezTo>
                <a:cubicBezTo>
                  <a:pt x="106" y="92"/>
                  <a:pt x="107" y="92"/>
                  <a:pt x="106" y="93"/>
                </a:cubicBezTo>
                <a:cubicBezTo>
                  <a:pt x="104" y="95"/>
                  <a:pt x="101" y="97"/>
                  <a:pt x="99" y="98"/>
                </a:cubicBezTo>
                <a:cubicBezTo>
                  <a:pt x="98" y="98"/>
                  <a:pt x="97" y="98"/>
                  <a:pt x="97" y="99"/>
                </a:cubicBezTo>
                <a:cubicBezTo>
                  <a:pt x="98" y="99"/>
                  <a:pt x="98" y="99"/>
                  <a:pt x="99" y="98"/>
                </a:cubicBezTo>
                <a:cubicBezTo>
                  <a:pt x="103" y="97"/>
                  <a:pt x="108" y="95"/>
                  <a:pt x="113" y="94"/>
                </a:cubicBezTo>
                <a:cubicBezTo>
                  <a:pt x="114" y="94"/>
                  <a:pt x="114" y="95"/>
                  <a:pt x="114" y="95"/>
                </a:cubicBezTo>
                <a:cubicBezTo>
                  <a:pt x="112" y="97"/>
                  <a:pt x="109" y="98"/>
                  <a:pt x="107" y="100"/>
                </a:cubicBezTo>
                <a:cubicBezTo>
                  <a:pt x="111" y="99"/>
                  <a:pt x="114" y="97"/>
                  <a:pt x="117" y="97"/>
                </a:cubicBezTo>
                <a:cubicBezTo>
                  <a:pt x="118" y="96"/>
                  <a:pt x="118" y="98"/>
                  <a:pt x="118" y="98"/>
                </a:cubicBezTo>
                <a:cubicBezTo>
                  <a:pt x="112" y="103"/>
                  <a:pt x="106" y="106"/>
                  <a:pt x="100" y="110"/>
                </a:cubicBezTo>
                <a:cubicBezTo>
                  <a:pt x="105" y="108"/>
                  <a:pt x="111" y="107"/>
                  <a:pt x="116" y="105"/>
                </a:cubicBezTo>
                <a:cubicBezTo>
                  <a:pt x="116" y="105"/>
                  <a:pt x="117" y="106"/>
                  <a:pt x="117" y="106"/>
                </a:cubicBezTo>
                <a:cubicBezTo>
                  <a:pt x="104" y="115"/>
                  <a:pt x="104" y="115"/>
                  <a:pt x="104" y="115"/>
                </a:cubicBezTo>
                <a:cubicBezTo>
                  <a:pt x="107" y="114"/>
                  <a:pt x="110" y="113"/>
                  <a:pt x="113" y="113"/>
                </a:cubicBezTo>
                <a:cubicBezTo>
                  <a:pt x="113" y="112"/>
                  <a:pt x="113" y="113"/>
                  <a:pt x="113" y="114"/>
                </a:cubicBezTo>
                <a:cubicBezTo>
                  <a:pt x="107" y="118"/>
                  <a:pt x="107" y="118"/>
                  <a:pt x="107" y="118"/>
                </a:cubicBezTo>
                <a:cubicBezTo>
                  <a:pt x="110" y="117"/>
                  <a:pt x="113" y="115"/>
                  <a:pt x="116" y="115"/>
                </a:cubicBezTo>
                <a:cubicBezTo>
                  <a:pt x="116" y="115"/>
                  <a:pt x="117" y="116"/>
                  <a:pt x="117" y="117"/>
                </a:cubicBezTo>
                <a:cubicBezTo>
                  <a:pt x="115" y="119"/>
                  <a:pt x="112" y="122"/>
                  <a:pt x="110" y="124"/>
                </a:cubicBezTo>
                <a:cubicBezTo>
                  <a:pt x="114" y="132"/>
                  <a:pt x="114" y="141"/>
                  <a:pt x="115" y="150"/>
                </a:cubicBezTo>
                <a:cubicBezTo>
                  <a:pt x="118" y="145"/>
                  <a:pt x="122" y="140"/>
                  <a:pt x="126" y="136"/>
                </a:cubicBezTo>
                <a:cubicBezTo>
                  <a:pt x="141" y="118"/>
                  <a:pt x="158" y="105"/>
                  <a:pt x="176" y="90"/>
                </a:cubicBezTo>
                <a:cubicBezTo>
                  <a:pt x="173" y="91"/>
                  <a:pt x="171" y="92"/>
                  <a:pt x="169" y="92"/>
                </a:cubicBezTo>
                <a:cubicBezTo>
                  <a:pt x="169" y="91"/>
                  <a:pt x="169" y="90"/>
                  <a:pt x="169" y="90"/>
                </a:cubicBezTo>
                <a:cubicBezTo>
                  <a:pt x="173" y="87"/>
                  <a:pt x="178" y="84"/>
                  <a:pt x="182" y="82"/>
                </a:cubicBezTo>
                <a:cubicBezTo>
                  <a:pt x="183" y="81"/>
                  <a:pt x="185" y="81"/>
                  <a:pt x="185" y="80"/>
                </a:cubicBezTo>
                <a:cubicBezTo>
                  <a:pt x="179" y="80"/>
                  <a:pt x="174" y="82"/>
                  <a:pt x="168" y="83"/>
                </a:cubicBezTo>
                <a:cubicBezTo>
                  <a:pt x="167" y="83"/>
                  <a:pt x="167" y="82"/>
                  <a:pt x="167" y="81"/>
                </a:cubicBezTo>
                <a:cubicBezTo>
                  <a:pt x="167" y="81"/>
                  <a:pt x="168" y="80"/>
                  <a:pt x="168" y="80"/>
                </a:cubicBezTo>
                <a:cubicBezTo>
                  <a:pt x="174" y="76"/>
                  <a:pt x="180" y="74"/>
                  <a:pt x="186" y="71"/>
                </a:cubicBezTo>
                <a:cubicBezTo>
                  <a:pt x="168" y="75"/>
                  <a:pt x="168" y="75"/>
                  <a:pt x="168" y="75"/>
                </a:cubicBezTo>
                <a:cubicBezTo>
                  <a:pt x="167" y="75"/>
                  <a:pt x="167" y="74"/>
                  <a:pt x="168" y="74"/>
                </a:cubicBezTo>
                <a:cubicBezTo>
                  <a:pt x="173" y="71"/>
                  <a:pt x="178" y="69"/>
                  <a:pt x="183" y="67"/>
                </a:cubicBezTo>
                <a:cubicBezTo>
                  <a:pt x="184" y="67"/>
                  <a:pt x="184" y="67"/>
                  <a:pt x="185" y="66"/>
                </a:cubicBezTo>
                <a:cubicBezTo>
                  <a:pt x="185" y="66"/>
                  <a:pt x="186" y="66"/>
                  <a:pt x="186" y="66"/>
                </a:cubicBezTo>
                <a:cubicBezTo>
                  <a:pt x="186" y="66"/>
                  <a:pt x="185" y="66"/>
                  <a:pt x="185" y="66"/>
                </a:cubicBezTo>
                <a:cubicBezTo>
                  <a:pt x="184" y="66"/>
                  <a:pt x="184" y="66"/>
                  <a:pt x="183" y="67"/>
                </a:cubicBezTo>
                <a:cubicBezTo>
                  <a:pt x="183" y="67"/>
                  <a:pt x="183" y="67"/>
                  <a:pt x="183" y="67"/>
                </a:cubicBezTo>
                <a:cubicBezTo>
                  <a:pt x="178" y="67"/>
                  <a:pt x="174" y="69"/>
                  <a:pt x="170" y="70"/>
                </a:cubicBezTo>
                <a:cubicBezTo>
                  <a:pt x="169" y="70"/>
                  <a:pt x="169" y="70"/>
                  <a:pt x="169" y="69"/>
                </a:cubicBezTo>
                <a:cubicBezTo>
                  <a:pt x="169" y="68"/>
                  <a:pt x="170" y="68"/>
                  <a:pt x="171" y="68"/>
                </a:cubicBezTo>
                <a:cubicBezTo>
                  <a:pt x="178" y="64"/>
                  <a:pt x="186" y="62"/>
                  <a:pt x="193" y="59"/>
                </a:cubicBezTo>
                <a:close/>
                <a:moveTo>
                  <a:pt x="107" y="169"/>
                </a:moveTo>
                <a:cubicBezTo>
                  <a:pt x="106" y="169"/>
                  <a:pt x="105" y="169"/>
                  <a:pt x="105" y="168"/>
                </a:cubicBezTo>
                <a:cubicBezTo>
                  <a:pt x="105" y="167"/>
                  <a:pt x="105" y="166"/>
                  <a:pt x="106" y="165"/>
                </a:cubicBezTo>
                <a:cubicBezTo>
                  <a:pt x="107" y="162"/>
                  <a:pt x="108" y="159"/>
                  <a:pt x="110" y="156"/>
                </a:cubicBezTo>
                <a:cubicBezTo>
                  <a:pt x="107" y="140"/>
                  <a:pt x="99" y="124"/>
                  <a:pt x="81" y="111"/>
                </a:cubicBezTo>
                <a:cubicBezTo>
                  <a:pt x="78" y="109"/>
                  <a:pt x="75" y="107"/>
                  <a:pt x="72" y="105"/>
                </a:cubicBezTo>
                <a:cubicBezTo>
                  <a:pt x="66" y="102"/>
                  <a:pt x="60" y="99"/>
                  <a:pt x="55" y="96"/>
                </a:cubicBezTo>
                <a:cubicBezTo>
                  <a:pt x="40" y="88"/>
                  <a:pt x="24" y="80"/>
                  <a:pt x="14" y="70"/>
                </a:cubicBezTo>
                <a:cubicBezTo>
                  <a:pt x="12" y="68"/>
                  <a:pt x="10" y="66"/>
                  <a:pt x="8" y="64"/>
                </a:cubicBezTo>
                <a:cubicBezTo>
                  <a:pt x="7" y="64"/>
                  <a:pt x="6" y="65"/>
                  <a:pt x="5" y="65"/>
                </a:cubicBezTo>
                <a:cubicBezTo>
                  <a:pt x="4" y="66"/>
                  <a:pt x="4" y="65"/>
                  <a:pt x="4" y="65"/>
                </a:cubicBezTo>
                <a:cubicBezTo>
                  <a:pt x="4" y="63"/>
                  <a:pt x="6" y="63"/>
                  <a:pt x="6" y="61"/>
                </a:cubicBezTo>
                <a:cubicBezTo>
                  <a:pt x="0" y="51"/>
                  <a:pt x="0" y="40"/>
                  <a:pt x="5" y="27"/>
                </a:cubicBezTo>
                <a:cubicBezTo>
                  <a:pt x="7" y="21"/>
                  <a:pt x="11" y="14"/>
                  <a:pt x="15" y="10"/>
                </a:cubicBezTo>
                <a:cubicBezTo>
                  <a:pt x="24" y="6"/>
                  <a:pt x="32" y="2"/>
                  <a:pt x="41" y="1"/>
                </a:cubicBezTo>
                <a:cubicBezTo>
                  <a:pt x="45" y="0"/>
                  <a:pt x="49" y="1"/>
                  <a:pt x="52" y="1"/>
                </a:cubicBezTo>
                <a:cubicBezTo>
                  <a:pt x="57" y="2"/>
                  <a:pt x="62" y="4"/>
                  <a:pt x="66" y="6"/>
                </a:cubicBezTo>
                <a:cubicBezTo>
                  <a:pt x="78" y="13"/>
                  <a:pt x="89" y="20"/>
                  <a:pt x="97" y="28"/>
                </a:cubicBezTo>
                <a:cubicBezTo>
                  <a:pt x="101" y="32"/>
                  <a:pt x="104" y="36"/>
                  <a:pt x="107" y="40"/>
                </a:cubicBezTo>
                <a:cubicBezTo>
                  <a:pt x="115" y="30"/>
                  <a:pt x="124" y="20"/>
                  <a:pt x="134" y="16"/>
                </a:cubicBezTo>
                <a:cubicBezTo>
                  <a:pt x="146" y="13"/>
                  <a:pt x="158" y="11"/>
                  <a:pt x="172" y="13"/>
                </a:cubicBezTo>
                <a:cubicBezTo>
                  <a:pt x="180" y="14"/>
                  <a:pt x="193" y="20"/>
                  <a:pt x="200" y="27"/>
                </a:cubicBezTo>
                <a:cubicBezTo>
                  <a:pt x="206" y="34"/>
                  <a:pt x="208" y="43"/>
                  <a:pt x="207" y="52"/>
                </a:cubicBezTo>
                <a:cubicBezTo>
                  <a:pt x="206" y="60"/>
                  <a:pt x="202" y="68"/>
                  <a:pt x="198" y="77"/>
                </a:cubicBezTo>
                <a:cubicBezTo>
                  <a:pt x="176" y="98"/>
                  <a:pt x="155" y="116"/>
                  <a:pt x="134" y="135"/>
                </a:cubicBezTo>
                <a:cubicBezTo>
                  <a:pt x="128" y="141"/>
                  <a:pt x="122" y="147"/>
                  <a:pt x="117" y="155"/>
                </a:cubicBezTo>
                <a:cubicBezTo>
                  <a:pt x="116" y="156"/>
                  <a:pt x="116" y="158"/>
                  <a:pt x="117" y="158"/>
                </a:cubicBezTo>
                <a:cubicBezTo>
                  <a:pt x="117" y="161"/>
                  <a:pt x="114" y="163"/>
                  <a:pt x="112" y="162"/>
                </a:cubicBezTo>
                <a:cubicBezTo>
                  <a:pt x="111" y="165"/>
                  <a:pt x="111" y="166"/>
                  <a:pt x="109" y="168"/>
                </a:cubicBezTo>
                <a:cubicBezTo>
                  <a:pt x="109" y="169"/>
                  <a:pt x="108" y="169"/>
                  <a:pt x="107" y="169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txBody>
          <a:bodyPr/>
          <a:lstStyle/>
          <a:p>
            <a:pPr>
              <a:defRPr/>
            </a:pPr>
            <a:endParaRPr lang="zh-CN" altLang="en-US" sz="1600" b="1">
              <a:solidFill>
                <a:schemeClr val="bg2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83" name="MH_Other_1">
            <a:extLst>
              <a:ext uri="{FF2B5EF4-FFF2-40B4-BE49-F238E27FC236}">
                <a16:creationId xmlns:a16="http://schemas.microsoft.com/office/drawing/2014/main" id="{0B807B8E-F255-4DD5-BBEF-7B304163BEB7}"/>
              </a:ext>
            </a:extLst>
          </p:cNvPr>
          <p:cNvSpPr>
            <a:spLocks noEditPoints="1"/>
          </p:cNvSpPr>
          <p:nvPr>
            <p:custDataLst>
              <p:tags r:id="rId5"/>
            </p:custDataLst>
          </p:nvPr>
        </p:nvSpPr>
        <p:spPr bwMode="auto">
          <a:xfrm>
            <a:off x="450397" y="5344945"/>
            <a:ext cx="605728" cy="619589"/>
          </a:xfrm>
          <a:custGeom>
            <a:avLst/>
            <a:gdLst>
              <a:gd name="T0" fmla="*/ 174 w 208"/>
              <a:gd name="T1" fmla="*/ 31 h 169"/>
              <a:gd name="T2" fmla="*/ 27 w 208"/>
              <a:gd name="T3" fmla="*/ 14 h 169"/>
              <a:gd name="T4" fmla="*/ 167 w 208"/>
              <a:gd name="T5" fmla="*/ 18 h 169"/>
              <a:gd name="T6" fmla="*/ 181 w 208"/>
              <a:gd name="T7" fmla="*/ 22 h 169"/>
              <a:gd name="T8" fmla="*/ 32 w 208"/>
              <a:gd name="T9" fmla="*/ 9 h 169"/>
              <a:gd name="T10" fmla="*/ 19 w 208"/>
              <a:gd name="T11" fmla="*/ 27 h 169"/>
              <a:gd name="T12" fmla="*/ 169 w 208"/>
              <a:gd name="T13" fmla="*/ 22 h 169"/>
              <a:gd name="T14" fmla="*/ 78 w 208"/>
              <a:gd name="T15" fmla="*/ 102 h 169"/>
              <a:gd name="T16" fmla="*/ 173 w 208"/>
              <a:gd name="T17" fmla="*/ 90 h 169"/>
              <a:gd name="T18" fmla="*/ 107 w 208"/>
              <a:gd name="T19" fmla="*/ 120 h 169"/>
              <a:gd name="T20" fmla="*/ 21 w 208"/>
              <a:gd name="T21" fmla="*/ 24 h 169"/>
              <a:gd name="T22" fmla="*/ 80 w 208"/>
              <a:gd name="T23" fmla="*/ 97 h 169"/>
              <a:gd name="T24" fmla="*/ 63 w 208"/>
              <a:gd name="T25" fmla="*/ 86 h 169"/>
              <a:gd name="T26" fmla="*/ 175 w 208"/>
              <a:gd name="T27" fmla="*/ 31 h 169"/>
              <a:gd name="T28" fmla="*/ 91 w 208"/>
              <a:gd name="T29" fmla="*/ 103 h 169"/>
              <a:gd name="T30" fmla="*/ 135 w 208"/>
              <a:gd name="T31" fmla="*/ 21 h 169"/>
              <a:gd name="T32" fmla="*/ 113 w 208"/>
              <a:gd name="T33" fmla="*/ 100 h 169"/>
              <a:gd name="T34" fmla="*/ 109 w 208"/>
              <a:gd name="T35" fmla="*/ 135 h 169"/>
              <a:gd name="T36" fmla="*/ 99 w 208"/>
              <a:gd name="T37" fmla="*/ 116 h 169"/>
              <a:gd name="T38" fmla="*/ 86 w 208"/>
              <a:gd name="T39" fmla="*/ 106 h 169"/>
              <a:gd name="T40" fmla="*/ 16 w 208"/>
              <a:gd name="T41" fmla="*/ 59 h 169"/>
              <a:gd name="T42" fmla="*/ 44 w 208"/>
              <a:gd name="T43" fmla="*/ 79 h 169"/>
              <a:gd name="T44" fmla="*/ 199 w 208"/>
              <a:gd name="T45" fmla="*/ 42 h 169"/>
              <a:gd name="T46" fmla="*/ 196 w 208"/>
              <a:gd name="T47" fmla="*/ 39 h 169"/>
              <a:gd name="T48" fmla="*/ 40 w 208"/>
              <a:gd name="T49" fmla="*/ 17 h 169"/>
              <a:gd name="T50" fmla="*/ 12 w 208"/>
              <a:gd name="T51" fmla="*/ 41 h 169"/>
              <a:gd name="T52" fmla="*/ 35 w 208"/>
              <a:gd name="T53" fmla="*/ 79 h 169"/>
              <a:gd name="T54" fmla="*/ 31 w 208"/>
              <a:gd name="T55" fmla="*/ 77 h 169"/>
              <a:gd name="T56" fmla="*/ 53 w 208"/>
              <a:gd name="T57" fmla="*/ 51 h 169"/>
              <a:gd name="T58" fmla="*/ 35 w 208"/>
              <a:gd name="T59" fmla="*/ 74 h 169"/>
              <a:gd name="T60" fmla="*/ 199 w 208"/>
              <a:gd name="T61" fmla="*/ 58 h 169"/>
              <a:gd name="T62" fmla="*/ 193 w 208"/>
              <a:gd name="T63" fmla="*/ 59 h 169"/>
              <a:gd name="T64" fmla="*/ 176 w 208"/>
              <a:gd name="T65" fmla="*/ 54 h 169"/>
              <a:gd name="T66" fmla="*/ 174 w 208"/>
              <a:gd name="T67" fmla="*/ 49 h 169"/>
              <a:gd name="T68" fmla="*/ 185 w 208"/>
              <a:gd name="T69" fmla="*/ 37 h 169"/>
              <a:gd name="T70" fmla="*/ 166 w 208"/>
              <a:gd name="T71" fmla="*/ 40 h 169"/>
              <a:gd name="T72" fmla="*/ 162 w 208"/>
              <a:gd name="T73" fmla="*/ 31 h 169"/>
              <a:gd name="T74" fmla="*/ 170 w 208"/>
              <a:gd name="T75" fmla="*/ 20 h 169"/>
              <a:gd name="T76" fmla="*/ 149 w 208"/>
              <a:gd name="T77" fmla="*/ 25 h 169"/>
              <a:gd name="T78" fmla="*/ 102 w 208"/>
              <a:gd name="T79" fmla="*/ 43 h 169"/>
              <a:gd name="T80" fmla="*/ 49 w 208"/>
              <a:gd name="T81" fmla="*/ 11 h 169"/>
              <a:gd name="T82" fmla="*/ 47 w 208"/>
              <a:gd name="T83" fmla="*/ 26 h 169"/>
              <a:gd name="T84" fmla="*/ 15 w 208"/>
              <a:gd name="T85" fmla="*/ 57 h 169"/>
              <a:gd name="T86" fmla="*/ 59 w 208"/>
              <a:gd name="T87" fmla="*/ 48 h 169"/>
              <a:gd name="T88" fmla="*/ 69 w 208"/>
              <a:gd name="T89" fmla="*/ 56 h 169"/>
              <a:gd name="T90" fmla="*/ 61 w 208"/>
              <a:gd name="T91" fmla="*/ 83 h 169"/>
              <a:gd name="T92" fmla="*/ 92 w 208"/>
              <a:gd name="T93" fmla="*/ 77 h 169"/>
              <a:gd name="T94" fmla="*/ 78 w 208"/>
              <a:gd name="T95" fmla="*/ 95 h 169"/>
              <a:gd name="T96" fmla="*/ 99 w 208"/>
              <a:gd name="T97" fmla="*/ 98 h 169"/>
              <a:gd name="T98" fmla="*/ 100 w 208"/>
              <a:gd name="T99" fmla="*/ 110 h 169"/>
              <a:gd name="T100" fmla="*/ 117 w 208"/>
              <a:gd name="T101" fmla="*/ 117 h 169"/>
              <a:gd name="T102" fmla="*/ 185 w 208"/>
              <a:gd name="T103" fmla="*/ 80 h 169"/>
              <a:gd name="T104" fmla="*/ 185 w 208"/>
              <a:gd name="T105" fmla="*/ 66 h 169"/>
              <a:gd name="T106" fmla="*/ 193 w 208"/>
              <a:gd name="T107" fmla="*/ 59 h 169"/>
              <a:gd name="T108" fmla="*/ 14 w 208"/>
              <a:gd name="T109" fmla="*/ 70 h 169"/>
              <a:gd name="T110" fmla="*/ 52 w 208"/>
              <a:gd name="T111" fmla="*/ 1 h 169"/>
              <a:gd name="T112" fmla="*/ 198 w 208"/>
              <a:gd name="T113" fmla="*/ 77 h 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208" h="169">
                <a:moveTo>
                  <a:pt x="169" y="22"/>
                </a:moveTo>
                <a:cubicBezTo>
                  <a:pt x="169" y="22"/>
                  <a:pt x="168" y="22"/>
                  <a:pt x="168" y="23"/>
                </a:cubicBezTo>
                <a:cubicBezTo>
                  <a:pt x="167" y="23"/>
                  <a:pt x="167" y="23"/>
                  <a:pt x="167" y="23"/>
                </a:cubicBezTo>
                <a:cubicBezTo>
                  <a:pt x="168" y="23"/>
                  <a:pt x="168" y="23"/>
                  <a:pt x="168" y="23"/>
                </a:cubicBezTo>
                <a:cubicBezTo>
                  <a:pt x="168" y="23"/>
                  <a:pt x="169" y="23"/>
                  <a:pt x="169" y="22"/>
                </a:cubicBezTo>
                <a:close/>
                <a:moveTo>
                  <a:pt x="175" y="31"/>
                </a:moveTo>
                <a:cubicBezTo>
                  <a:pt x="174" y="31"/>
                  <a:pt x="174" y="31"/>
                  <a:pt x="174" y="31"/>
                </a:cubicBezTo>
                <a:cubicBezTo>
                  <a:pt x="174" y="31"/>
                  <a:pt x="174" y="31"/>
                  <a:pt x="174" y="31"/>
                </a:cubicBezTo>
                <a:cubicBezTo>
                  <a:pt x="174" y="31"/>
                  <a:pt x="173" y="31"/>
                  <a:pt x="173" y="32"/>
                </a:cubicBezTo>
                <a:cubicBezTo>
                  <a:pt x="173" y="32"/>
                  <a:pt x="174" y="32"/>
                  <a:pt x="174" y="31"/>
                </a:cubicBezTo>
                <a:cubicBezTo>
                  <a:pt x="174" y="31"/>
                  <a:pt x="174" y="31"/>
                  <a:pt x="174" y="31"/>
                </a:cubicBezTo>
                <a:lnTo>
                  <a:pt x="175" y="31"/>
                </a:lnTo>
                <a:close/>
                <a:moveTo>
                  <a:pt x="28" y="13"/>
                </a:moveTo>
                <a:cubicBezTo>
                  <a:pt x="27" y="13"/>
                  <a:pt x="27" y="13"/>
                  <a:pt x="27" y="14"/>
                </a:cubicBezTo>
                <a:cubicBezTo>
                  <a:pt x="26" y="14"/>
                  <a:pt x="26" y="14"/>
                  <a:pt x="26" y="15"/>
                </a:cubicBezTo>
                <a:cubicBezTo>
                  <a:pt x="27" y="14"/>
                  <a:pt x="27" y="14"/>
                  <a:pt x="27" y="14"/>
                </a:cubicBezTo>
                <a:cubicBezTo>
                  <a:pt x="27" y="14"/>
                  <a:pt x="28" y="13"/>
                  <a:pt x="28" y="13"/>
                </a:cubicBezTo>
                <a:close/>
                <a:moveTo>
                  <a:pt x="7" y="48"/>
                </a:moveTo>
                <a:cubicBezTo>
                  <a:pt x="7" y="47"/>
                  <a:pt x="7" y="46"/>
                  <a:pt x="7" y="45"/>
                </a:cubicBezTo>
                <a:cubicBezTo>
                  <a:pt x="6" y="46"/>
                  <a:pt x="7" y="47"/>
                  <a:pt x="7" y="48"/>
                </a:cubicBezTo>
                <a:cubicBezTo>
                  <a:pt x="7" y="49"/>
                  <a:pt x="8" y="49"/>
                  <a:pt x="7" y="48"/>
                </a:cubicBezTo>
                <a:close/>
                <a:moveTo>
                  <a:pt x="164" y="20"/>
                </a:moveTo>
                <a:cubicBezTo>
                  <a:pt x="166" y="19"/>
                  <a:pt x="167" y="19"/>
                  <a:pt x="168" y="18"/>
                </a:cubicBezTo>
                <a:cubicBezTo>
                  <a:pt x="168" y="18"/>
                  <a:pt x="167" y="18"/>
                  <a:pt x="167" y="18"/>
                </a:cubicBezTo>
                <a:cubicBezTo>
                  <a:pt x="166" y="18"/>
                  <a:pt x="165" y="19"/>
                  <a:pt x="164" y="20"/>
                </a:cubicBezTo>
                <a:close/>
                <a:moveTo>
                  <a:pt x="106" y="117"/>
                </a:moveTo>
                <a:cubicBezTo>
                  <a:pt x="107" y="116"/>
                  <a:pt x="108" y="116"/>
                  <a:pt x="108" y="115"/>
                </a:cubicBezTo>
                <a:cubicBezTo>
                  <a:pt x="107" y="116"/>
                  <a:pt x="106" y="116"/>
                  <a:pt x="105" y="117"/>
                </a:cubicBezTo>
                <a:cubicBezTo>
                  <a:pt x="105" y="117"/>
                  <a:pt x="106" y="118"/>
                  <a:pt x="106" y="117"/>
                </a:cubicBezTo>
                <a:close/>
                <a:moveTo>
                  <a:pt x="175" y="24"/>
                </a:moveTo>
                <a:cubicBezTo>
                  <a:pt x="178" y="24"/>
                  <a:pt x="180" y="23"/>
                  <a:pt x="182" y="23"/>
                </a:cubicBezTo>
                <a:cubicBezTo>
                  <a:pt x="182" y="23"/>
                  <a:pt x="181" y="22"/>
                  <a:pt x="181" y="22"/>
                </a:cubicBezTo>
                <a:cubicBezTo>
                  <a:pt x="179" y="22"/>
                  <a:pt x="177" y="23"/>
                  <a:pt x="175" y="24"/>
                </a:cubicBezTo>
                <a:close/>
                <a:moveTo>
                  <a:pt x="11" y="58"/>
                </a:moveTo>
                <a:cubicBezTo>
                  <a:pt x="9" y="53"/>
                  <a:pt x="9" y="53"/>
                  <a:pt x="9" y="53"/>
                </a:cubicBezTo>
                <a:cubicBezTo>
                  <a:pt x="9" y="52"/>
                  <a:pt x="8" y="51"/>
                  <a:pt x="7" y="51"/>
                </a:cubicBezTo>
                <a:cubicBezTo>
                  <a:pt x="8" y="53"/>
                  <a:pt x="9" y="56"/>
                  <a:pt x="11" y="58"/>
                </a:cubicBezTo>
                <a:close/>
                <a:moveTo>
                  <a:pt x="28" y="13"/>
                </a:moveTo>
                <a:cubicBezTo>
                  <a:pt x="30" y="12"/>
                  <a:pt x="32" y="10"/>
                  <a:pt x="34" y="8"/>
                </a:cubicBezTo>
                <a:cubicBezTo>
                  <a:pt x="33" y="8"/>
                  <a:pt x="32" y="9"/>
                  <a:pt x="32" y="9"/>
                </a:cubicBezTo>
                <a:cubicBezTo>
                  <a:pt x="32" y="10"/>
                  <a:pt x="30" y="12"/>
                  <a:pt x="28" y="11"/>
                </a:cubicBezTo>
                <a:cubicBezTo>
                  <a:pt x="29" y="12"/>
                  <a:pt x="28" y="12"/>
                  <a:pt x="28" y="13"/>
                </a:cubicBezTo>
                <a:close/>
                <a:moveTo>
                  <a:pt x="20" y="24"/>
                </a:moveTo>
                <a:cubicBezTo>
                  <a:pt x="19" y="25"/>
                  <a:pt x="17" y="27"/>
                  <a:pt x="15" y="28"/>
                </a:cubicBezTo>
                <a:cubicBezTo>
                  <a:pt x="15" y="28"/>
                  <a:pt x="15" y="29"/>
                  <a:pt x="15" y="29"/>
                </a:cubicBezTo>
                <a:cubicBezTo>
                  <a:pt x="15" y="29"/>
                  <a:pt x="15" y="29"/>
                  <a:pt x="15" y="29"/>
                </a:cubicBezTo>
                <a:cubicBezTo>
                  <a:pt x="15" y="29"/>
                  <a:pt x="15" y="29"/>
                  <a:pt x="15" y="29"/>
                </a:cubicBezTo>
                <a:cubicBezTo>
                  <a:pt x="16" y="28"/>
                  <a:pt x="18" y="27"/>
                  <a:pt x="19" y="27"/>
                </a:cubicBezTo>
                <a:cubicBezTo>
                  <a:pt x="18" y="26"/>
                  <a:pt x="18" y="26"/>
                  <a:pt x="19" y="26"/>
                </a:cubicBezTo>
                <a:cubicBezTo>
                  <a:pt x="19" y="26"/>
                  <a:pt x="20" y="26"/>
                  <a:pt x="20" y="25"/>
                </a:cubicBezTo>
                <a:cubicBezTo>
                  <a:pt x="20" y="25"/>
                  <a:pt x="20" y="24"/>
                  <a:pt x="20" y="24"/>
                </a:cubicBezTo>
                <a:close/>
                <a:moveTo>
                  <a:pt x="169" y="22"/>
                </a:moveTo>
                <a:cubicBezTo>
                  <a:pt x="171" y="22"/>
                  <a:pt x="174" y="21"/>
                  <a:pt x="176" y="20"/>
                </a:cubicBezTo>
                <a:cubicBezTo>
                  <a:pt x="175" y="20"/>
                  <a:pt x="174" y="19"/>
                  <a:pt x="174" y="19"/>
                </a:cubicBezTo>
                <a:cubicBezTo>
                  <a:pt x="170" y="22"/>
                  <a:pt x="170" y="22"/>
                  <a:pt x="170" y="22"/>
                </a:cubicBezTo>
                <a:cubicBezTo>
                  <a:pt x="169" y="22"/>
                  <a:pt x="169" y="22"/>
                  <a:pt x="169" y="22"/>
                </a:cubicBezTo>
                <a:close/>
                <a:moveTo>
                  <a:pt x="31" y="13"/>
                </a:moveTo>
                <a:cubicBezTo>
                  <a:pt x="34" y="11"/>
                  <a:pt x="37" y="9"/>
                  <a:pt x="40" y="7"/>
                </a:cubicBezTo>
                <a:cubicBezTo>
                  <a:pt x="37" y="8"/>
                  <a:pt x="34" y="11"/>
                  <a:pt x="31" y="13"/>
                </a:cubicBezTo>
                <a:close/>
                <a:moveTo>
                  <a:pt x="78" y="102"/>
                </a:moveTo>
                <a:cubicBezTo>
                  <a:pt x="79" y="102"/>
                  <a:pt x="79" y="101"/>
                  <a:pt x="79" y="101"/>
                </a:cubicBezTo>
                <a:cubicBezTo>
                  <a:pt x="75" y="99"/>
                  <a:pt x="75" y="99"/>
                  <a:pt x="75" y="99"/>
                </a:cubicBezTo>
                <a:cubicBezTo>
                  <a:pt x="74" y="100"/>
                  <a:pt x="74" y="99"/>
                  <a:pt x="73" y="100"/>
                </a:cubicBezTo>
                <a:cubicBezTo>
                  <a:pt x="74" y="101"/>
                  <a:pt x="77" y="103"/>
                  <a:pt x="78" y="102"/>
                </a:cubicBezTo>
                <a:close/>
                <a:moveTo>
                  <a:pt x="88" y="102"/>
                </a:moveTo>
                <a:cubicBezTo>
                  <a:pt x="91" y="100"/>
                  <a:pt x="95" y="98"/>
                  <a:pt x="98" y="96"/>
                </a:cubicBezTo>
                <a:cubicBezTo>
                  <a:pt x="94" y="98"/>
                  <a:pt x="91" y="99"/>
                  <a:pt x="88" y="101"/>
                </a:cubicBezTo>
                <a:cubicBezTo>
                  <a:pt x="86" y="101"/>
                  <a:pt x="88" y="102"/>
                  <a:pt x="88" y="102"/>
                </a:cubicBezTo>
                <a:close/>
                <a:moveTo>
                  <a:pt x="172" y="90"/>
                </a:moveTo>
                <a:cubicBezTo>
                  <a:pt x="174" y="90"/>
                  <a:pt x="176" y="89"/>
                  <a:pt x="178" y="88"/>
                </a:cubicBezTo>
                <a:cubicBezTo>
                  <a:pt x="180" y="87"/>
                  <a:pt x="181" y="86"/>
                  <a:pt x="182" y="84"/>
                </a:cubicBezTo>
                <a:cubicBezTo>
                  <a:pt x="179" y="86"/>
                  <a:pt x="175" y="88"/>
                  <a:pt x="173" y="90"/>
                </a:cubicBezTo>
                <a:cubicBezTo>
                  <a:pt x="172" y="90"/>
                  <a:pt x="172" y="90"/>
                  <a:pt x="172" y="90"/>
                </a:cubicBezTo>
                <a:close/>
                <a:moveTo>
                  <a:pt x="103" y="113"/>
                </a:moveTo>
                <a:cubicBezTo>
                  <a:pt x="105" y="112"/>
                  <a:pt x="108" y="110"/>
                  <a:pt x="110" y="108"/>
                </a:cubicBezTo>
                <a:cubicBezTo>
                  <a:pt x="107" y="109"/>
                  <a:pt x="104" y="111"/>
                  <a:pt x="101" y="112"/>
                </a:cubicBezTo>
                <a:cubicBezTo>
                  <a:pt x="101" y="113"/>
                  <a:pt x="102" y="113"/>
                  <a:pt x="103" y="113"/>
                </a:cubicBezTo>
                <a:close/>
                <a:moveTo>
                  <a:pt x="111" y="121"/>
                </a:moveTo>
                <a:cubicBezTo>
                  <a:pt x="112" y="120"/>
                  <a:pt x="113" y="118"/>
                  <a:pt x="115" y="117"/>
                </a:cubicBezTo>
                <a:cubicBezTo>
                  <a:pt x="112" y="117"/>
                  <a:pt x="110" y="118"/>
                  <a:pt x="107" y="120"/>
                </a:cubicBezTo>
                <a:cubicBezTo>
                  <a:pt x="108" y="121"/>
                  <a:pt x="108" y="122"/>
                  <a:pt x="110" y="123"/>
                </a:cubicBezTo>
                <a:cubicBezTo>
                  <a:pt x="110" y="123"/>
                  <a:pt x="111" y="121"/>
                  <a:pt x="111" y="121"/>
                </a:cubicBezTo>
                <a:close/>
                <a:moveTo>
                  <a:pt x="186" y="58"/>
                </a:moveTo>
                <a:cubicBezTo>
                  <a:pt x="190" y="57"/>
                  <a:pt x="195" y="56"/>
                  <a:pt x="199" y="56"/>
                </a:cubicBezTo>
                <a:cubicBezTo>
                  <a:pt x="199" y="55"/>
                  <a:pt x="200" y="53"/>
                  <a:pt x="200" y="52"/>
                </a:cubicBezTo>
                <a:cubicBezTo>
                  <a:pt x="195" y="54"/>
                  <a:pt x="191" y="56"/>
                  <a:pt x="186" y="58"/>
                </a:cubicBezTo>
                <a:close/>
                <a:moveTo>
                  <a:pt x="20" y="24"/>
                </a:moveTo>
                <a:cubicBezTo>
                  <a:pt x="21" y="24"/>
                  <a:pt x="21" y="25"/>
                  <a:pt x="21" y="24"/>
                </a:cubicBezTo>
                <a:cubicBezTo>
                  <a:pt x="21" y="24"/>
                  <a:pt x="22" y="24"/>
                  <a:pt x="22" y="23"/>
                </a:cubicBezTo>
                <a:cubicBezTo>
                  <a:pt x="30" y="18"/>
                  <a:pt x="37" y="13"/>
                  <a:pt x="44" y="7"/>
                </a:cubicBezTo>
                <a:cubicBezTo>
                  <a:pt x="44" y="6"/>
                  <a:pt x="44" y="6"/>
                  <a:pt x="44" y="6"/>
                </a:cubicBezTo>
                <a:cubicBezTo>
                  <a:pt x="36" y="12"/>
                  <a:pt x="29" y="18"/>
                  <a:pt x="22" y="23"/>
                </a:cubicBezTo>
                <a:cubicBezTo>
                  <a:pt x="21" y="23"/>
                  <a:pt x="21" y="24"/>
                  <a:pt x="20" y="24"/>
                </a:cubicBezTo>
                <a:close/>
                <a:moveTo>
                  <a:pt x="97" y="91"/>
                </a:moveTo>
                <a:cubicBezTo>
                  <a:pt x="97" y="91"/>
                  <a:pt x="97" y="91"/>
                  <a:pt x="96" y="91"/>
                </a:cubicBezTo>
                <a:cubicBezTo>
                  <a:pt x="80" y="97"/>
                  <a:pt x="80" y="97"/>
                  <a:pt x="80" y="97"/>
                </a:cubicBezTo>
                <a:cubicBezTo>
                  <a:pt x="81" y="97"/>
                  <a:pt x="82" y="99"/>
                  <a:pt x="83" y="99"/>
                </a:cubicBezTo>
                <a:lnTo>
                  <a:pt x="97" y="91"/>
                </a:lnTo>
                <a:close/>
                <a:moveTo>
                  <a:pt x="186" y="51"/>
                </a:moveTo>
                <a:cubicBezTo>
                  <a:pt x="190" y="50"/>
                  <a:pt x="195" y="49"/>
                  <a:pt x="200" y="49"/>
                </a:cubicBezTo>
                <a:cubicBezTo>
                  <a:pt x="200" y="48"/>
                  <a:pt x="200" y="46"/>
                  <a:pt x="199" y="45"/>
                </a:cubicBezTo>
                <a:cubicBezTo>
                  <a:pt x="195" y="47"/>
                  <a:pt x="190" y="49"/>
                  <a:pt x="186" y="51"/>
                </a:cubicBezTo>
                <a:close/>
                <a:moveTo>
                  <a:pt x="62" y="87"/>
                </a:moveTo>
                <a:cubicBezTo>
                  <a:pt x="63" y="87"/>
                  <a:pt x="63" y="86"/>
                  <a:pt x="63" y="86"/>
                </a:cubicBezTo>
                <a:cubicBezTo>
                  <a:pt x="68" y="83"/>
                  <a:pt x="73" y="81"/>
                  <a:pt x="78" y="78"/>
                </a:cubicBezTo>
                <a:cubicBezTo>
                  <a:pt x="72" y="80"/>
                  <a:pt x="65" y="83"/>
                  <a:pt x="59" y="85"/>
                </a:cubicBezTo>
                <a:cubicBezTo>
                  <a:pt x="60" y="86"/>
                  <a:pt x="61" y="86"/>
                  <a:pt x="62" y="87"/>
                </a:cubicBezTo>
                <a:close/>
                <a:moveTo>
                  <a:pt x="175" y="31"/>
                </a:moveTo>
                <a:cubicBezTo>
                  <a:pt x="190" y="28"/>
                  <a:pt x="190" y="28"/>
                  <a:pt x="190" y="28"/>
                </a:cubicBezTo>
                <a:cubicBezTo>
                  <a:pt x="189" y="27"/>
                  <a:pt x="187" y="25"/>
                  <a:pt x="186" y="25"/>
                </a:cubicBezTo>
                <a:cubicBezTo>
                  <a:pt x="175" y="30"/>
                  <a:pt x="175" y="30"/>
                  <a:pt x="175" y="30"/>
                </a:cubicBezTo>
                <a:cubicBezTo>
                  <a:pt x="175" y="30"/>
                  <a:pt x="175" y="31"/>
                  <a:pt x="175" y="31"/>
                </a:cubicBezTo>
                <a:close/>
                <a:moveTo>
                  <a:pt x="177" y="37"/>
                </a:moveTo>
                <a:cubicBezTo>
                  <a:pt x="194" y="32"/>
                  <a:pt x="194" y="32"/>
                  <a:pt x="194" y="32"/>
                </a:cubicBezTo>
                <a:cubicBezTo>
                  <a:pt x="194" y="32"/>
                  <a:pt x="193" y="31"/>
                  <a:pt x="192" y="30"/>
                </a:cubicBezTo>
                <a:cubicBezTo>
                  <a:pt x="192" y="29"/>
                  <a:pt x="191" y="30"/>
                  <a:pt x="191" y="31"/>
                </a:cubicBezTo>
                <a:lnTo>
                  <a:pt x="177" y="37"/>
                </a:lnTo>
                <a:close/>
                <a:moveTo>
                  <a:pt x="93" y="105"/>
                </a:moveTo>
                <a:cubicBezTo>
                  <a:pt x="98" y="102"/>
                  <a:pt x="103" y="100"/>
                  <a:pt x="107" y="97"/>
                </a:cubicBezTo>
                <a:cubicBezTo>
                  <a:pt x="102" y="99"/>
                  <a:pt x="97" y="101"/>
                  <a:pt x="91" y="103"/>
                </a:cubicBezTo>
                <a:cubicBezTo>
                  <a:pt x="91" y="104"/>
                  <a:pt x="93" y="105"/>
                  <a:pt x="93" y="105"/>
                </a:cubicBezTo>
                <a:close/>
                <a:moveTo>
                  <a:pt x="135" y="20"/>
                </a:moveTo>
                <a:cubicBezTo>
                  <a:pt x="135" y="21"/>
                  <a:pt x="135" y="21"/>
                  <a:pt x="135" y="21"/>
                </a:cubicBezTo>
                <a:cubicBezTo>
                  <a:pt x="135" y="21"/>
                  <a:pt x="134" y="21"/>
                  <a:pt x="134" y="21"/>
                </a:cubicBezTo>
                <a:cubicBezTo>
                  <a:pt x="127" y="25"/>
                  <a:pt x="119" y="32"/>
                  <a:pt x="113" y="40"/>
                </a:cubicBezTo>
                <a:cubicBezTo>
                  <a:pt x="110" y="44"/>
                  <a:pt x="110" y="44"/>
                  <a:pt x="110" y="44"/>
                </a:cubicBezTo>
                <a:cubicBezTo>
                  <a:pt x="110" y="44"/>
                  <a:pt x="110" y="45"/>
                  <a:pt x="110" y="45"/>
                </a:cubicBezTo>
                <a:cubicBezTo>
                  <a:pt x="118" y="35"/>
                  <a:pt x="126" y="26"/>
                  <a:pt x="135" y="21"/>
                </a:cubicBezTo>
                <a:lnTo>
                  <a:pt x="135" y="20"/>
                </a:lnTo>
                <a:close/>
                <a:moveTo>
                  <a:pt x="76" y="95"/>
                </a:moveTo>
                <a:cubicBezTo>
                  <a:pt x="76" y="94"/>
                  <a:pt x="76" y="94"/>
                  <a:pt x="76" y="94"/>
                </a:cubicBezTo>
                <a:cubicBezTo>
                  <a:pt x="93" y="84"/>
                  <a:pt x="93" y="84"/>
                  <a:pt x="93" y="84"/>
                </a:cubicBezTo>
                <a:cubicBezTo>
                  <a:pt x="86" y="87"/>
                  <a:pt x="79" y="90"/>
                  <a:pt x="72" y="92"/>
                </a:cubicBezTo>
                <a:lnTo>
                  <a:pt x="76" y="95"/>
                </a:lnTo>
                <a:close/>
                <a:moveTo>
                  <a:pt x="98" y="109"/>
                </a:moveTo>
                <a:cubicBezTo>
                  <a:pt x="103" y="106"/>
                  <a:pt x="108" y="103"/>
                  <a:pt x="113" y="100"/>
                </a:cubicBezTo>
                <a:cubicBezTo>
                  <a:pt x="107" y="102"/>
                  <a:pt x="101" y="104"/>
                  <a:pt x="95" y="107"/>
                </a:cubicBezTo>
                <a:cubicBezTo>
                  <a:pt x="96" y="107"/>
                  <a:pt x="98" y="109"/>
                  <a:pt x="98" y="109"/>
                </a:cubicBezTo>
                <a:close/>
                <a:moveTo>
                  <a:pt x="109" y="136"/>
                </a:moveTo>
                <a:cubicBezTo>
                  <a:pt x="109" y="136"/>
                  <a:pt x="109" y="134"/>
                  <a:pt x="109" y="134"/>
                </a:cubicBezTo>
                <a:cubicBezTo>
                  <a:pt x="108" y="128"/>
                  <a:pt x="105" y="123"/>
                  <a:pt x="101" y="118"/>
                </a:cubicBezTo>
                <a:cubicBezTo>
                  <a:pt x="98" y="119"/>
                  <a:pt x="98" y="119"/>
                  <a:pt x="98" y="119"/>
                </a:cubicBezTo>
                <a:cubicBezTo>
                  <a:pt x="98" y="120"/>
                  <a:pt x="99" y="120"/>
                  <a:pt x="99" y="120"/>
                </a:cubicBezTo>
                <a:cubicBezTo>
                  <a:pt x="103" y="125"/>
                  <a:pt x="106" y="130"/>
                  <a:pt x="109" y="135"/>
                </a:cubicBezTo>
                <a:cubicBezTo>
                  <a:pt x="109" y="136"/>
                  <a:pt x="109" y="137"/>
                  <a:pt x="109" y="136"/>
                </a:cubicBezTo>
                <a:close/>
                <a:moveTo>
                  <a:pt x="74" y="73"/>
                </a:moveTo>
                <a:cubicBezTo>
                  <a:pt x="74" y="72"/>
                  <a:pt x="73" y="72"/>
                  <a:pt x="73" y="72"/>
                </a:cubicBezTo>
                <a:cubicBezTo>
                  <a:pt x="66" y="75"/>
                  <a:pt x="59" y="79"/>
                  <a:pt x="51" y="82"/>
                </a:cubicBezTo>
                <a:cubicBezTo>
                  <a:pt x="53" y="83"/>
                  <a:pt x="55" y="84"/>
                  <a:pt x="55" y="84"/>
                </a:cubicBezTo>
                <a:lnTo>
                  <a:pt x="74" y="73"/>
                </a:lnTo>
                <a:close/>
                <a:moveTo>
                  <a:pt x="97" y="118"/>
                </a:moveTo>
                <a:cubicBezTo>
                  <a:pt x="98" y="117"/>
                  <a:pt x="99" y="117"/>
                  <a:pt x="99" y="116"/>
                </a:cubicBezTo>
                <a:cubicBezTo>
                  <a:pt x="98" y="115"/>
                  <a:pt x="97" y="114"/>
                  <a:pt x="97" y="114"/>
                </a:cubicBezTo>
                <a:cubicBezTo>
                  <a:pt x="96" y="114"/>
                  <a:pt x="95" y="115"/>
                  <a:pt x="94" y="115"/>
                </a:cubicBezTo>
                <a:cubicBezTo>
                  <a:pt x="93" y="115"/>
                  <a:pt x="93" y="114"/>
                  <a:pt x="93" y="114"/>
                </a:cubicBezTo>
                <a:cubicBezTo>
                  <a:pt x="93" y="113"/>
                  <a:pt x="94" y="112"/>
                  <a:pt x="94" y="112"/>
                </a:cubicBezTo>
                <a:cubicBezTo>
                  <a:pt x="94" y="111"/>
                  <a:pt x="92" y="111"/>
                  <a:pt x="92" y="110"/>
                </a:cubicBezTo>
                <a:cubicBezTo>
                  <a:pt x="91" y="109"/>
                  <a:pt x="90" y="110"/>
                  <a:pt x="90" y="110"/>
                </a:cubicBezTo>
                <a:cubicBezTo>
                  <a:pt x="89" y="110"/>
                  <a:pt x="89" y="108"/>
                  <a:pt x="89" y="108"/>
                </a:cubicBezTo>
                <a:cubicBezTo>
                  <a:pt x="88" y="107"/>
                  <a:pt x="87" y="106"/>
                  <a:pt x="86" y="106"/>
                </a:cubicBezTo>
                <a:cubicBezTo>
                  <a:pt x="85" y="106"/>
                  <a:pt x="84" y="106"/>
                  <a:pt x="84" y="105"/>
                </a:cubicBezTo>
                <a:cubicBezTo>
                  <a:pt x="84" y="104"/>
                  <a:pt x="82" y="103"/>
                  <a:pt x="82" y="103"/>
                </a:cubicBezTo>
                <a:cubicBezTo>
                  <a:pt x="81" y="103"/>
                  <a:pt x="80" y="104"/>
                  <a:pt x="80" y="104"/>
                </a:cubicBezTo>
                <a:cubicBezTo>
                  <a:pt x="87" y="108"/>
                  <a:pt x="92" y="113"/>
                  <a:pt x="97" y="118"/>
                </a:cubicBezTo>
                <a:cubicBezTo>
                  <a:pt x="97" y="119"/>
                  <a:pt x="97" y="118"/>
                  <a:pt x="97" y="118"/>
                </a:cubicBezTo>
                <a:close/>
                <a:moveTo>
                  <a:pt x="18" y="61"/>
                </a:moveTo>
                <a:cubicBezTo>
                  <a:pt x="26" y="55"/>
                  <a:pt x="35" y="50"/>
                  <a:pt x="43" y="43"/>
                </a:cubicBezTo>
                <a:cubicBezTo>
                  <a:pt x="34" y="48"/>
                  <a:pt x="25" y="53"/>
                  <a:pt x="16" y="59"/>
                </a:cubicBezTo>
                <a:cubicBezTo>
                  <a:pt x="16" y="60"/>
                  <a:pt x="17" y="60"/>
                  <a:pt x="18" y="61"/>
                </a:cubicBezTo>
                <a:close/>
                <a:moveTo>
                  <a:pt x="33" y="73"/>
                </a:moveTo>
                <a:cubicBezTo>
                  <a:pt x="54" y="58"/>
                  <a:pt x="54" y="58"/>
                  <a:pt x="54" y="58"/>
                </a:cubicBezTo>
                <a:cubicBezTo>
                  <a:pt x="45" y="62"/>
                  <a:pt x="37" y="66"/>
                  <a:pt x="29" y="71"/>
                </a:cubicBezTo>
                <a:cubicBezTo>
                  <a:pt x="30" y="72"/>
                  <a:pt x="32" y="74"/>
                  <a:pt x="33" y="73"/>
                </a:cubicBezTo>
                <a:close/>
                <a:moveTo>
                  <a:pt x="48" y="81"/>
                </a:moveTo>
                <a:cubicBezTo>
                  <a:pt x="68" y="68"/>
                  <a:pt x="68" y="68"/>
                  <a:pt x="68" y="68"/>
                </a:cubicBezTo>
                <a:cubicBezTo>
                  <a:pt x="60" y="72"/>
                  <a:pt x="52" y="75"/>
                  <a:pt x="44" y="79"/>
                </a:cubicBezTo>
                <a:lnTo>
                  <a:pt x="48" y="81"/>
                </a:lnTo>
                <a:close/>
                <a:moveTo>
                  <a:pt x="69" y="91"/>
                </a:moveTo>
                <a:cubicBezTo>
                  <a:pt x="76" y="86"/>
                  <a:pt x="83" y="83"/>
                  <a:pt x="89" y="79"/>
                </a:cubicBezTo>
                <a:cubicBezTo>
                  <a:pt x="82" y="81"/>
                  <a:pt x="74" y="84"/>
                  <a:pt x="67" y="87"/>
                </a:cubicBezTo>
                <a:cubicBezTo>
                  <a:pt x="67" y="88"/>
                  <a:pt x="65" y="88"/>
                  <a:pt x="65" y="89"/>
                </a:cubicBezTo>
                <a:cubicBezTo>
                  <a:pt x="66" y="89"/>
                  <a:pt x="68" y="91"/>
                  <a:pt x="69" y="91"/>
                </a:cubicBezTo>
                <a:close/>
                <a:moveTo>
                  <a:pt x="181" y="46"/>
                </a:moveTo>
                <a:cubicBezTo>
                  <a:pt x="187" y="44"/>
                  <a:pt x="193" y="43"/>
                  <a:pt x="199" y="42"/>
                </a:cubicBezTo>
                <a:cubicBezTo>
                  <a:pt x="198" y="39"/>
                  <a:pt x="197" y="37"/>
                  <a:pt x="195" y="34"/>
                </a:cubicBezTo>
                <a:cubicBezTo>
                  <a:pt x="195" y="34"/>
                  <a:pt x="194" y="35"/>
                  <a:pt x="193" y="35"/>
                </a:cubicBezTo>
                <a:cubicBezTo>
                  <a:pt x="190" y="37"/>
                  <a:pt x="188" y="38"/>
                  <a:pt x="185" y="39"/>
                </a:cubicBezTo>
                <a:cubicBezTo>
                  <a:pt x="184" y="39"/>
                  <a:pt x="184" y="39"/>
                  <a:pt x="184" y="40"/>
                </a:cubicBezTo>
                <a:cubicBezTo>
                  <a:pt x="184" y="40"/>
                  <a:pt x="184" y="40"/>
                  <a:pt x="184" y="40"/>
                </a:cubicBezTo>
                <a:cubicBezTo>
                  <a:pt x="184" y="40"/>
                  <a:pt x="184" y="40"/>
                  <a:pt x="184" y="40"/>
                </a:cubicBezTo>
                <a:cubicBezTo>
                  <a:pt x="187" y="39"/>
                  <a:pt x="190" y="38"/>
                  <a:pt x="193" y="38"/>
                </a:cubicBezTo>
                <a:cubicBezTo>
                  <a:pt x="194" y="38"/>
                  <a:pt x="197" y="38"/>
                  <a:pt x="196" y="39"/>
                </a:cubicBezTo>
                <a:cubicBezTo>
                  <a:pt x="191" y="41"/>
                  <a:pt x="186" y="44"/>
                  <a:pt x="181" y="46"/>
                </a:cubicBezTo>
                <a:close/>
                <a:moveTo>
                  <a:pt x="40" y="17"/>
                </a:moveTo>
                <a:cubicBezTo>
                  <a:pt x="40" y="17"/>
                  <a:pt x="40" y="17"/>
                  <a:pt x="40" y="17"/>
                </a:cubicBezTo>
                <a:cubicBezTo>
                  <a:pt x="34" y="20"/>
                  <a:pt x="29" y="23"/>
                  <a:pt x="24" y="26"/>
                </a:cubicBezTo>
                <a:cubicBezTo>
                  <a:pt x="21" y="28"/>
                  <a:pt x="18" y="30"/>
                  <a:pt x="15" y="33"/>
                </a:cubicBezTo>
                <a:cubicBezTo>
                  <a:pt x="15" y="33"/>
                  <a:pt x="15" y="33"/>
                  <a:pt x="14" y="33"/>
                </a:cubicBezTo>
                <a:cubicBezTo>
                  <a:pt x="13" y="34"/>
                  <a:pt x="13" y="36"/>
                  <a:pt x="12" y="38"/>
                </a:cubicBezTo>
                <a:lnTo>
                  <a:pt x="40" y="17"/>
                </a:lnTo>
                <a:close/>
                <a:moveTo>
                  <a:pt x="21" y="64"/>
                </a:moveTo>
                <a:cubicBezTo>
                  <a:pt x="48" y="45"/>
                  <a:pt x="48" y="45"/>
                  <a:pt x="48" y="45"/>
                </a:cubicBezTo>
                <a:cubicBezTo>
                  <a:pt x="38" y="50"/>
                  <a:pt x="28" y="55"/>
                  <a:pt x="19" y="63"/>
                </a:cubicBezTo>
                <a:cubicBezTo>
                  <a:pt x="19" y="63"/>
                  <a:pt x="20" y="64"/>
                  <a:pt x="20" y="65"/>
                </a:cubicBezTo>
                <a:cubicBezTo>
                  <a:pt x="21" y="65"/>
                  <a:pt x="21" y="64"/>
                  <a:pt x="21" y="64"/>
                </a:cubicBezTo>
                <a:close/>
                <a:moveTo>
                  <a:pt x="13" y="44"/>
                </a:moveTo>
                <a:cubicBezTo>
                  <a:pt x="22" y="36"/>
                  <a:pt x="32" y="29"/>
                  <a:pt x="41" y="22"/>
                </a:cubicBezTo>
                <a:cubicBezTo>
                  <a:pt x="31" y="28"/>
                  <a:pt x="21" y="34"/>
                  <a:pt x="12" y="41"/>
                </a:cubicBezTo>
                <a:cubicBezTo>
                  <a:pt x="11" y="42"/>
                  <a:pt x="12" y="43"/>
                  <a:pt x="12" y="45"/>
                </a:cubicBezTo>
                <a:cubicBezTo>
                  <a:pt x="12" y="44"/>
                  <a:pt x="12" y="44"/>
                  <a:pt x="13" y="44"/>
                </a:cubicBezTo>
                <a:close/>
                <a:moveTo>
                  <a:pt x="14" y="51"/>
                </a:moveTo>
                <a:cubicBezTo>
                  <a:pt x="23" y="43"/>
                  <a:pt x="32" y="37"/>
                  <a:pt x="41" y="30"/>
                </a:cubicBezTo>
                <a:cubicBezTo>
                  <a:pt x="37" y="31"/>
                  <a:pt x="34" y="33"/>
                  <a:pt x="31" y="35"/>
                </a:cubicBezTo>
                <a:cubicBezTo>
                  <a:pt x="25" y="39"/>
                  <a:pt x="18" y="43"/>
                  <a:pt x="12" y="48"/>
                </a:cubicBezTo>
                <a:cubicBezTo>
                  <a:pt x="12" y="49"/>
                  <a:pt x="12" y="52"/>
                  <a:pt x="14" y="51"/>
                </a:cubicBezTo>
                <a:close/>
                <a:moveTo>
                  <a:pt x="35" y="79"/>
                </a:moveTo>
                <a:cubicBezTo>
                  <a:pt x="35" y="79"/>
                  <a:pt x="35" y="80"/>
                  <a:pt x="35" y="80"/>
                </a:cubicBezTo>
                <a:cubicBezTo>
                  <a:pt x="47" y="86"/>
                  <a:pt x="59" y="93"/>
                  <a:pt x="71" y="99"/>
                </a:cubicBezTo>
                <a:cubicBezTo>
                  <a:pt x="72" y="97"/>
                  <a:pt x="72" y="97"/>
                  <a:pt x="72" y="97"/>
                </a:cubicBezTo>
                <a:cubicBezTo>
                  <a:pt x="71" y="97"/>
                  <a:pt x="69" y="96"/>
                  <a:pt x="69" y="96"/>
                </a:cubicBezTo>
                <a:cubicBezTo>
                  <a:pt x="67" y="95"/>
                  <a:pt x="66" y="95"/>
                  <a:pt x="65" y="95"/>
                </a:cubicBezTo>
                <a:cubicBezTo>
                  <a:pt x="65" y="95"/>
                  <a:pt x="65" y="94"/>
                  <a:pt x="65" y="93"/>
                </a:cubicBezTo>
                <a:cubicBezTo>
                  <a:pt x="64" y="93"/>
                  <a:pt x="63" y="92"/>
                  <a:pt x="62" y="92"/>
                </a:cubicBezTo>
                <a:cubicBezTo>
                  <a:pt x="52" y="86"/>
                  <a:pt x="42" y="83"/>
                  <a:pt x="31" y="77"/>
                </a:cubicBezTo>
                <a:cubicBezTo>
                  <a:pt x="34" y="79"/>
                  <a:pt x="34" y="79"/>
                  <a:pt x="34" y="79"/>
                </a:cubicBezTo>
                <a:cubicBezTo>
                  <a:pt x="34" y="80"/>
                  <a:pt x="34" y="79"/>
                  <a:pt x="35" y="79"/>
                </a:cubicBezTo>
                <a:close/>
                <a:moveTo>
                  <a:pt x="15" y="55"/>
                </a:moveTo>
                <a:cubicBezTo>
                  <a:pt x="24" y="48"/>
                  <a:pt x="33" y="42"/>
                  <a:pt x="42" y="35"/>
                </a:cubicBezTo>
                <a:cubicBezTo>
                  <a:pt x="32" y="40"/>
                  <a:pt x="22" y="45"/>
                  <a:pt x="13" y="54"/>
                </a:cubicBezTo>
                <a:cubicBezTo>
                  <a:pt x="14" y="54"/>
                  <a:pt x="14" y="55"/>
                  <a:pt x="15" y="55"/>
                </a:cubicBezTo>
                <a:close/>
                <a:moveTo>
                  <a:pt x="27" y="70"/>
                </a:moveTo>
                <a:cubicBezTo>
                  <a:pt x="36" y="63"/>
                  <a:pt x="45" y="58"/>
                  <a:pt x="53" y="51"/>
                </a:cubicBezTo>
                <a:cubicBezTo>
                  <a:pt x="43" y="56"/>
                  <a:pt x="33" y="61"/>
                  <a:pt x="23" y="67"/>
                </a:cubicBezTo>
                <a:cubicBezTo>
                  <a:pt x="24" y="68"/>
                  <a:pt x="25" y="68"/>
                  <a:pt x="26" y="69"/>
                </a:cubicBezTo>
                <a:cubicBezTo>
                  <a:pt x="27" y="70"/>
                  <a:pt x="27" y="70"/>
                  <a:pt x="27" y="70"/>
                </a:cubicBezTo>
                <a:close/>
                <a:moveTo>
                  <a:pt x="41" y="77"/>
                </a:moveTo>
                <a:cubicBezTo>
                  <a:pt x="41" y="77"/>
                  <a:pt x="41" y="77"/>
                  <a:pt x="42" y="77"/>
                </a:cubicBezTo>
                <a:cubicBezTo>
                  <a:pt x="50" y="70"/>
                  <a:pt x="58" y="65"/>
                  <a:pt x="66" y="59"/>
                </a:cubicBezTo>
                <a:cubicBezTo>
                  <a:pt x="65" y="59"/>
                  <a:pt x="65" y="59"/>
                  <a:pt x="64" y="59"/>
                </a:cubicBezTo>
                <a:cubicBezTo>
                  <a:pt x="54" y="64"/>
                  <a:pt x="45" y="69"/>
                  <a:pt x="35" y="74"/>
                </a:cubicBezTo>
                <a:cubicBezTo>
                  <a:pt x="37" y="76"/>
                  <a:pt x="39" y="77"/>
                  <a:pt x="41" y="77"/>
                </a:cubicBezTo>
                <a:close/>
                <a:moveTo>
                  <a:pt x="178" y="71"/>
                </a:moveTo>
                <a:cubicBezTo>
                  <a:pt x="179" y="71"/>
                  <a:pt x="180" y="71"/>
                  <a:pt x="180" y="71"/>
                </a:cubicBezTo>
                <a:cubicBezTo>
                  <a:pt x="184" y="69"/>
                  <a:pt x="189" y="68"/>
                  <a:pt x="193" y="68"/>
                </a:cubicBezTo>
                <a:cubicBezTo>
                  <a:pt x="193" y="69"/>
                  <a:pt x="192" y="70"/>
                  <a:pt x="192" y="70"/>
                </a:cubicBezTo>
                <a:cubicBezTo>
                  <a:pt x="185" y="74"/>
                  <a:pt x="178" y="77"/>
                  <a:pt x="170" y="81"/>
                </a:cubicBezTo>
                <a:cubicBezTo>
                  <a:pt x="187" y="78"/>
                  <a:pt x="187" y="78"/>
                  <a:pt x="187" y="78"/>
                </a:cubicBezTo>
                <a:cubicBezTo>
                  <a:pt x="192" y="72"/>
                  <a:pt x="196" y="65"/>
                  <a:pt x="199" y="58"/>
                </a:cubicBezTo>
                <a:cubicBezTo>
                  <a:pt x="193" y="61"/>
                  <a:pt x="187" y="63"/>
                  <a:pt x="182" y="65"/>
                </a:cubicBezTo>
                <a:cubicBezTo>
                  <a:pt x="181" y="65"/>
                  <a:pt x="181" y="65"/>
                  <a:pt x="181" y="65"/>
                </a:cubicBezTo>
                <a:cubicBezTo>
                  <a:pt x="182" y="65"/>
                  <a:pt x="182" y="65"/>
                  <a:pt x="182" y="65"/>
                </a:cubicBezTo>
                <a:cubicBezTo>
                  <a:pt x="191" y="63"/>
                  <a:pt x="191" y="63"/>
                  <a:pt x="191" y="63"/>
                </a:cubicBezTo>
                <a:cubicBezTo>
                  <a:pt x="193" y="63"/>
                  <a:pt x="195" y="62"/>
                  <a:pt x="196" y="62"/>
                </a:cubicBezTo>
                <a:cubicBezTo>
                  <a:pt x="196" y="63"/>
                  <a:pt x="196" y="64"/>
                  <a:pt x="195" y="64"/>
                </a:cubicBezTo>
                <a:cubicBezTo>
                  <a:pt x="189" y="67"/>
                  <a:pt x="184" y="69"/>
                  <a:pt x="178" y="71"/>
                </a:cubicBezTo>
                <a:close/>
                <a:moveTo>
                  <a:pt x="193" y="59"/>
                </a:moveTo>
                <a:cubicBezTo>
                  <a:pt x="193" y="58"/>
                  <a:pt x="193" y="58"/>
                  <a:pt x="193" y="58"/>
                </a:cubicBezTo>
                <a:cubicBezTo>
                  <a:pt x="187" y="59"/>
                  <a:pt x="181" y="61"/>
                  <a:pt x="176" y="63"/>
                </a:cubicBezTo>
                <a:cubicBezTo>
                  <a:pt x="175" y="63"/>
                  <a:pt x="175" y="63"/>
                  <a:pt x="174" y="62"/>
                </a:cubicBezTo>
                <a:cubicBezTo>
                  <a:pt x="174" y="62"/>
                  <a:pt x="174" y="61"/>
                  <a:pt x="174" y="61"/>
                </a:cubicBezTo>
                <a:cubicBezTo>
                  <a:pt x="182" y="57"/>
                  <a:pt x="190" y="54"/>
                  <a:pt x="198" y="51"/>
                </a:cubicBezTo>
                <a:cubicBezTo>
                  <a:pt x="198" y="51"/>
                  <a:pt x="200" y="50"/>
                  <a:pt x="198" y="51"/>
                </a:cubicBezTo>
                <a:cubicBezTo>
                  <a:pt x="191" y="52"/>
                  <a:pt x="185" y="53"/>
                  <a:pt x="178" y="55"/>
                </a:cubicBezTo>
                <a:cubicBezTo>
                  <a:pt x="178" y="55"/>
                  <a:pt x="176" y="55"/>
                  <a:pt x="176" y="54"/>
                </a:cubicBezTo>
                <a:cubicBezTo>
                  <a:pt x="176" y="53"/>
                  <a:pt x="177" y="53"/>
                  <a:pt x="177" y="52"/>
                </a:cubicBezTo>
                <a:cubicBezTo>
                  <a:pt x="183" y="50"/>
                  <a:pt x="189" y="47"/>
                  <a:pt x="195" y="45"/>
                </a:cubicBezTo>
                <a:cubicBezTo>
                  <a:pt x="196" y="45"/>
                  <a:pt x="196" y="45"/>
                  <a:pt x="196" y="45"/>
                </a:cubicBezTo>
                <a:cubicBezTo>
                  <a:pt x="197" y="44"/>
                  <a:pt x="197" y="44"/>
                  <a:pt x="197" y="44"/>
                </a:cubicBezTo>
                <a:cubicBezTo>
                  <a:pt x="196" y="45"/>
                  <a:pt x="196" y="45"/>
                  <a:pt x="196" y="45"/>
                </a:cubicBezTo>
                <a:cubicBezTo>
                  <a:pt x="196" y="45"/>
                  <a:pt x="195" y="45"/>
                  <a:pt x="195" y="45"/>
                </a:cubicBezTo>
                <a:cubicBezTo>
                  <a:pt x="195" y="45"/>
                  <a:pt x="195" y="45"/>
                  <a:pt x="195" y="45"/>
                </a:cubicBezTo>
                <a:cubicBezTo>
                  <a:pt x="188" y="46"/>
                  <a:pt x="181" y="48"/>
                  <a:pt x="174" y="49"/>
                </a:cubicBezTo>
                <a:cubicBezTo>
                  <a:pt x="172" y="50"/>
                  <a:pt x="170" y="51"/>
                  <a:pt x="168" y="51"/>
                </a:cubicBezTo>
                <a:cubicBezTo>
                  <a:pt x="168" y="50"/>
                  <a:pt x="168" y="49"/>
                  <a:pt x="168" y="49"/>
                </a:cubicBezTo>
                <a:cubicBezTo>
                  <a:pt x="175" y="46"/>
                  <a:pt x="182" y="43"/>
                  <a:pt x="189" y="41"/>
                </a:cubicBezTo>
                <a:cubicBezTo>
                  <a:pt x="186" y="41"/>
                  <a:pt x="184" y="41"/>
                  <a:pt x="182" y="42"/>
                </a:cubicBezTo>
                <a:cubicBezTo>
                  <a:pt x="177" y="43"/>
                  <a:pt x="172" y="44"/>
                  <a:pt x="168" y="46"/>
                </a:cubicBezTo>
                <a:cubicBezTo>
                  <a:pt x="168" y="47"/>
                  <a:pt x="167" y="45"/>
                  <a:pt x="167" y="45"/>
                </a:cubicBezTo>
                <a:cubicBezTo>
                  <a:pt x="173" y="42"/>
                  <a:pt x="179" y="40"/>
                  <a:pt x="184" y="37"/>
                </a:cubicBezTo>
                <a:cubicBezTo>
                  <a:pt x="185" y="37"/>
                  <a:pt x="185" y="37"/>
                  <a:pt x="185" y="37"/>
                </a:cubicBezTo>
                <a:cubicBezTo>
                  <a:pt x="185" y="37"/>
                  <a:pt x="185" y="37"/>
                  <a:pt x="185" y="37"/>
                </a:cubicBezTo>
                <a:cubicBezTo>
                  <a:pt x="186" y="36"/>
                  <a:pt x="186" y="36"/>
                  <a:pt x="186" y="36"/>
                </a:cubicBezTo>
                <a:cubicBezTo>
                  <a:pt x="185" y="37"/>
                  <a:pt x="185" y="37"/>
                  <a:pt x="185" y="37"/>
                </a:cubicBezTo>
                <a:cubicBezTo>
                  <a:pt x="185" y="37"/>
                  <a:pt x="185" y="37"/>
                  <a:pt x="185" y="37"/>
                </a:cubicBezTo>
                <a:cubicBezTo>
                  <a:pt x="184" y="37"/>
                  <a:pt x="184" y="37"/>
                  <a:pt x="184" y="37"/>
                </a:cubicBezTo>
                <a:cubicBezTo>
                  <a:pt x="184" y="37"/>
                  <a:pt x="184" y="37"/>
                  <a:pt x="184" y="37"/>
                </a:cubicBezTo>
                <a:cubicBezTo>
                  <a:pt x="178" y="39"/>
                  <a:pt x="172" y="40"/>
                  <a:pt x="167" y="42"/>
                </a:cubicBezTo>
                <a:cubicBezTo>
                  <a:pt x="166" y="42"/>
                  <a:pt x="166" y="40"/>
                  <a:pt x="166" y="40"/>
                </a:cubicBezTo>
                <a:cubicBezTo>
                  <a:pt x="174" y="36"/>
                  <a:pt x="181" y="33"/>
                  <a:pt x="188" y="30"/>
                </a:cubicBezTo>
                <a:cubicBezTo>
                  <a:pt x="188" y="30"/>
                  <a:pt x="189" y="30"/>
                  <a:pt x="188" y="30"/>
                </a:cubicBezTo>
                <a:cubicBezTo>
                  <a:pt x="180" y="31"/>
                  <a:pt x="172" y="33"/>
                  <a:pt x="164" y="37"/>
                </a:cubicBezTo>
                <a:cubicBezTo>
                  <a:pt x="164" y="37"/>
                  <a:pt x="163" y="37"/>
                  <a:pt x="162" y="36"/>
                </a:cubicBezTo>
                <a:cubicBezTo>
                  <a:pt x="162" y="36"/>
                  <a:pt x="163" y="35"/>
                  <a:pt x="164" y="34"/>
                </a:cubicBezTo>
                <a:cubicBezTo>
                  <a:pt x="170" y="31"/>
                  <a:pt x="177" y="28"/>
                  <a:pt x="184" y="24"/>
                </a:cubicBezTo>
                <a:cubicBezTo>
                  <a:pt x="185" y="24"/>
                  <a:pt x="184" y="24"/>
                  <a:pt x="184" y="24"/>
                </a:cubicBezTo>
                <a:cubicBezTo>
                  <a:pt x="176" y="26"/>
                  <a:pt x="169" y="27"/>
                  <a:pt x="162" y="31"/>
                </a:cubicBezTo>
                <a:cubicBezTo>
                  <a:pt x="161" y="31"/>
                  <a:pt x="162" y="29"/>
                  <a:pt x="163" y="29"/>
                </a:cubicBezTo>
                <a:cubicBezTo>
                  <a:pt x="167" y="26"/>
                  <a:pt x="171" y="25"/>
                  <a:pt x="175" y="23"/>
                </a:cubicBezTo>
                <a:cubicBezTo>
                  <a:pt x="175" y="22"/>
                  <a:pt x="175" y="22"/>
                  <a:pt x="175" y="22"/>
                </a:cubicBezTo>
                <a:cubicBezTo>
                  <a:pt x="175" y="23"/>
                  <a:pt x="175" y="23"/>
                  <a:pt x="175" y="23"/>
                </a:cubicBezTo>
                <a:cubicBezTo>
                  <a:pt x="175" y="22"/>
                  <a:pt x="175" y="22"/>
                  <a:pt x="175" y="22"/>
                </a:cubicBezTo>
                <a:cubicBezTo>
                  <a:pt x="168" y="24"/>
                  <a:pt x="162" y="26"/>
                  <a:pt x="156" y="29"/>
                </a:cubicBezTo>
                <a:cubicBezTo>
                  <a:pt x="156" y="29"/>
                  <a:pt x="155" y="28"/>
                  <a:pt x="155" y="28"/>
                </a:cubicBezTo>
                <a:cubicBezTo>
                  <a:pt x="160" y="25"/>
                  <a:pt x="165" y="22"/>
                  <a:pt x="170" y="20"/>
                </a:cubicBezTo>
                <a:cubicBezTo>
                  <a:pt x="170" y="19"/>
                  <a:pt x="170" y="19"/>
                  <a:pt x="170" y="19"/>
                </a:cubicBezTo>
                <a:cubicBezTo>
                  <a:pt x="164" y="22"/>
                  <a:pt x="159" y="23"/>
                  <a:pt x="154" y="26"/>
                </a:cubicBezTo>
                <a:cubicBezTo>
                  <a:pt x="154" y="26"/>
                  <a:pt x="153" y="26"/>
                  <a:pt x="152" y="26"/>
                </a:cubicBezTo>
                <a:cubicBezTo>
                  <a:pt x="152" y="25"/>
                  <a:pt x="152" y="25"/>
                  <a:pt x="153" y="24"/>
                </a:cubicBezTo>
                <a:cubicBezTo>
                  <a:pt x="156" y="22"/>
                  <a:pt x="160" y="20"/>
                  <a:pt x="164" y="17"/>
                </a:cubicBezTo>
                <a:cubicBezTo>
                  <a:pt x="159" y="17"/>
                  <a:pt x="155" y="20"/>
                  <a:pt x="152" y="23"/>
                </a:cubicBezTo>
                <a:cubicBezTo>
                  <a:pt x="152" y="23"/>
                  <a:pt x="153" y="22"/>
                  <a:pt x="152" y="23"/>
                </a:cubicBezTo>
                <a:cubicBezTo>
                  <a:pt x="151" y="24"/>
                  <a:pt x="150" y="25"/>
                  <a:pt x="149" y="25"/>
                </a:cubicBezTo>
                <a:cubicBezTo>
                  <a:pt x="148" y="25"/>
                  <a:pt x="148" y="24"/>
                  <a:pt x="148" y="23"/>
                </a:cubicBezTo>
                <a:cubicBezTo>
                  <a:pt x="150" y="21"/>
                  <a:pt x="154" y="20"/>
                  <a:pt x="157" y="18"/>
                </a:cubicBezTo>
                <a:cubicBezTo>
                  <a:pt x="155" y="18"/>
                  <a:pt x="154" y="18"/>
                  <a:pt x="154" y="18"/>
                </a:cubicBezTo>
                <a:cubicBezTo>
                  <a:pt x="139" y="21"/>
                  <a:pt x="126" y="31"/>
                  <a:pt x="114" y="48"/>
                </a:cubicBezTo>
                <a:cubicBezTo>
                  <a:pt x="115" y="51"/>
                  <a:pt x="112" y="51"/>
                  <a:pt x="111" y="51"/>
                </a:cubicBezTo>
                <a:cubicBezTo>
                  <a:pt x="110" y="51"/>
                  <a:pt x="109" y="51"/>
                  <a:pt x="108" y="51"/>
                </a:cubicBezTo>
                <a:cubicBezTo>
                  <a:pt x="108" y="49"/>
                  <a:pt x="105" y="48"/>
                  <a:pt x="104" y="48"/>
                </a:cubicBezTo>
                <a:cubicBezTo>
                  <a:pt x="103" y="46"/>
                  <a:pt x="103" y="44"/>
                  <a:pt x="102" y="43"/>
                </a:cubicBezTo>
                <a:cubicBezTo>
                  <a:pt x="99" y="37"/>
                  <a:pt x="94" y="32"/>
                  <a:pt x="89" y="27"/>
                </a:cubicBezTo>
                <a:cubicBezTo>
                  <a:pt x="77" y="18"/>
                  <a:pt x="60" y="10"/>
                  <a:pt x="47" y="6"/>
                </a:cubicBezTo>
                <a:cubicBezTo>
                  <a:pt x="41" y="12"/>
                  <a:pt x="35" y="16"/>
                  <a:pt x="28" y="21"/>
                </a:cubicBezTo>
                <a:cubicBezTo>
                  <a:pt x="28" y="22"/>
                  <a:pt x="28" y="22"/>
                  <a:pt x="28" y="22"/>
                </a:cubicBezTo>
                <a:cubicBezTo>
                  <a:pt x="28" y="21"/>
                  <a:pt x="28" y="21"/>
                  <a:pt x="28" y="21"/>
                </a:cubicBezTo>
                <a:cubicBezTo>
                  <a:pt x="28" y="21"/>
                  <a:pt x="29" y="21"/>
                  <a:pt x="29" y="21"/>
                </a:cubicBezTo>
                <a:cubicBezTo>
                  <a:pt x="35" y="17"/>
                  <a:pt x="42" y="14"/>
                  <a:pt x="49" y="10"/>
                </a:cubicBezTo>
                <a:cubicBezTo>
                  <a:pt x="49" y="10"/>
                  <a:pt x="50" y="11"/>
                  <a:pt x="49" y="11"/>
                </a:cubicBezTo>
                <a:cubicBezTo>
                  <a:pt x="42" y="17"/>
                  <a:pt x="34" y="23"/>
                  <a:pt x="27" y="29"/>
                </a:cubicBezTo>
                <a:cubicBezTo>
                  <a:pt x="27" y="29"/>
                  <a:pt x="27" y="29"/>
                  <a:pt x="27" y="29"/>
                </a:cubicBezTo>
                <a:cubicBezTo>
                  <a:pt x="27" y="29"/>
                  <a:pt x="27" y="29"/>
                  <a:pt x="27" y="29"/>
                </a:cubicBezTo>
                <a:cubicBezTo>
                  <a:pt x="34" y="24"/>
                  <a:pt x="42" y="20"/>
                  <a:pt x="49" y="16"/>
                </a:cubicBezTo>
                <a:cubicBezTo>
                  <a:pt x="50" y="16"/>
                  <a:pt x="50" y="17"/>
                  <a:pt x="50" y="18"/>
                </a:cubicBezTo>
                <a:cubicBezTo>
                  <a:pt x="20" y="40"/>
                  <a:pt x="20" y="40"/>
                  <a:pt x="20" y="40"/>
                </a:cubicBezTo>
                <a:cubicBezTo>
                  <a:pt x="29" y="34"/>
                  <a:pt x="38" y="29"/>
                  <a:pt x="46" y="25"/>
                </a:cubicBezTo>
                <a:cubicBezTo>
                  <a:pt x="47" y="24"/>
                  <a:pt x="48" y="26"/>
                  <a:pt x="47" y="26"/>
                </a:cubicBezTo>
                <a:cubicBezTo>
                  <a:pt x="44" y="30"/>
                  <a:pt x="40" y="32"/>
                  <a:pt x="37" y="35"/>
                </a:cubicBezTo>
                <a:cubicBezTo>
                  <a:pt x="36" y="36"/>
                  <a:pt x="36" y="36"/>
                  <a:pt x="36" y="36"/>
                </a:cubicBezTo>
                <a:cubicBezTo>
                  <a:pt x="37" y="35"/>
                  <a:pt x="37" y="35"/>
                  <a:pt x="37" y="35"/>
                </a:cubicBezTo>
                <a:cubicBezTo>
                  <a:pt x="40" y="34"/>
                  <a:pt x="43" y="32"/>
                  <a:pt x="45" y="31"/>
                </a:cubicBezTo>
                <a:cubicBezTo>
                  <a:pt x="46" y="31"/>
                  <a:pt x="47" y="32"/>
                  <a:pt x="46" y="32"/>
                </a:cubicBezTo>
                <a:cubicBezTo>
                  <a:pt x="44" y="35"/>
                  <a:pt x="42" y="37"/>
                  <a:pt x="39" y="39"/>
                </a:cubicBezTo>
                <a:cubicBezTo>
                  <a:pt x="39" y="39"/>
                  <a:pt x="38" y="40"/>
                  <a:pt x="38" y="40"/>
                </a:cubicBezTo>
                <a:cubicBezTo>
                  <a:pt x="30" y="46"/>
                  <a:pt x="23" y="51"/>
                  <a:pt x="15" y="57"/>
                </a:cubicBezTo>
                <a:cubicBezTo>
                  <a:pt x="26" y="51"/>
                  <a:pt x="37" y="44"/>
                  <a:pt x="48" y="39"/>
                </a:cubicBezTo>
                <a:cubicBezTo>
                  <a:pt x="49" y="39"/>
                  <a:pt x="49" y="40"/>
                  <a:pt x="49" y="40"/>
                </a:cubicBezTo>
                <a:cubicBezTo>
                  <a:pt x="48" y="42"/>
                  <a:pt x="47" y="43"/>
                  <a:pt x="46" y="44"/>
                </a:cubicBezTo>
                <a:cubicBezTo>
                  <a:pt x="48" y="42"/>
                  <a:pt x="51" y="41"/>
                  <a:pt x="53" y="40"/>
                </a:cubicBezTo>
                <a:cubicBezTo>
                  <a:pt x="54" y="42"/>
                  <a:pt x="52" y="43"/>
                  <a:pt x="52" y="43"/>
                </a:cubicBezTo>
                <a:cubicBezTo>
                  <a:pt x="22" y="66"/>
                  <a:pt x="22" y="66"/>
                  <a:pt x="22" y="66"/>
                </a:cubicBezTo>
                <a:cubicBezTo>
                  <a:pt x="34" y="59"/>
                  <a:pt x="46" y="52"/>
                  <a:pt x="58" y="47"/>
                </a:cubicBezTo>
                <a:cubicBezTo>
                  <a:pt x="58" y="47"/>
                  <a:pt x="59" y="48"/>
                  <a:pt x="59" y="48"/>
                </a:cubicBezTo>
                <a:cubicBezTo>
                  <a:pt x="54" y="53"/>
                  <a:pt x="48" y="57"/>
                  <a:pt x="43" y="61"/>
                </a:cubicBezTo>
                <a:cubicBezTo>
                  <a:pt x="54" y="56"/>
                  <a:pt x="54" y="56"/>
                  <a:pt x="54" y="56"/>
                </a:cubicBezTo>
                <a:cubicBezTo>
                  <a:pt x="56" y="54"/>
                  <a:pt x="58" y="53"/>
                  <a:pt x="61" y="53"/>
                </a:cubicBezTo>
                <a:cubicBezTo>
                  <a:pt x="61" y="54"/>
                  <a:pt x="60" y="55"/>
                  <a:pt x="60" y="55"/>
                </a:cubicBezTo>
                <a:cubicBezTo>
                  <a:pt x="54" y="59"/>
                  <a:pt x="49" y="64"/>
                  <a:pt x="43" y="68"/>
                </a:cubicBezTo>
                <a:cubicBezTo>
                  <a:pt x="43" y="67"/>
                  <a:pt x="43" y="68"/>
                  <a:pt x="43" y="68"/>
                </a:cubicBezTo>
                <a:cubicBezTo>
                  <a:pt x="43" y="68"/>
                  <a:pt x="43" y="68"/>
                  <a:pt x="43" y="68"/>
                </a:cubicBezTo>
                <a:cubicBezTo>
                  <a:pt x="52" y="63"/>
                  <a:pt x="60" y="59"/>
                  <a:pt x="69" y="56"/>
                </a:cubicBezTo>
                <a:cubicBezTo>
                  <a:pt x="70" y="56"/>
                  <a:pt x="71" y="57"/>
                  <a:pt x="70" y="58"/>
                </a:cubicBezTo>
                <a:cubicBezTo>
                  <a:pt x="62" y="65"/>
                  <a:pt x="53" y="70"/>
                  <a:pt x="45" y="76"/>
                </a:cubicBezTo>
                <a:cubicBezTo>
                  <a:pt x="55" y="72"/>
                  <a:pt x="65" y="68"/>
                  <a:pt x="74" y="64"/>
                </a:cubicBezTo>
                <a:cubicBezTo>
                  <a:pt x="75" y="64"/>
                  <a:pt x="76" y="65"/>
                  <a:pt x="75" y="65"/>
                </a:cubicBezTo>
                <a:cubicBezTo>
                  <a:pt x="69" y="70"/>
                  <a:pt x="62" y="74"/>
                  <a:pt x="56" y="78"/>
                </a:cubicBezTo>
                <a:cubicBezTo>
                  <a:pt x="64" y="75"/>
                  <a:pt x="71" y="71"/>
                  <a:pt x="79" y="69"/>
                </a:cubicBezTo>
                <a:cubicBezTo>
                  <a:pt x="80" y="69"/>
                  <a:pt x="81" y="70"/>
                  <a:pt x="80" y="70"/>
                </a:cubicBezTo>
                <a:cubicBezTo>
                  <a:pt x="74" y="75"/>
                  <a:pt x="67" y="79"/>
                  <a:pt x="61" y="83"/>
                </a:cubicBezTo>
                <a:cubicBezTo>
                  <a:pt x="60" y="83"/>
                  <a:pt x="60" y="83"/>
                  <a:pt x="60" y="83"/>
                </a:cubicBezTo>
                <a:cubicBezTo>
                  <a:pt x="61" y="83"/>
                  <a:pt x="61" y="83"/>
                  <a:pt x="61" y="83"/>
                </a:cubicBezTo>
                <a:cubicBezTo>
                  <a:pt x="68" y="80"/>
                  <a:pt x="76" y="76"/>
                  <a:pt x="84" y="74"/>
                </a:cubicBezTo>
                <a:cubicBezTo>
                  <a:pt x="84" y="74"/>
                  <a:pt x="84" y="75"/>
                  <a:pt x="84" y="76"/>
                </a:cubicBezTo>
                <a:cubicBezTo>
                  <a:pt x="80" y="79"/>
                  <a:pt x="76" y="81"/>
                  <a:pt x="73" y="83"/>
                </a:cubicBezTo>
                <a:cubicBezTo>
                  <a:pt x="72" y="83"/>
                  <a:pt x="72" y="83"/>
                  <a:pt x="72" y="83"/>
                </a:cubicBezTo>
                <a:cubicBezTo>
                  <a:pt x="73" y="83"/>
                  <a:pt x="73" y="83"/>
                  <a:pt x="73" y="83"/>
                </a:cubicBezTo>
                <a:cubicBezTo>
                  <a:pt x="79" y="81"/>
                  <a:pt x="86" y="78"/>
                  <a:pt x="92" y="77"/>
                </a:cubicBezTo>
                <a:cubicBezTo>
                  <a:pt x="94" y="76"/>
                  <a:pt x="94" y="77"/>
                  <a:pt x="94" y="78"/>
                </a:cubicBezTo>
                <a:cubicBezTo>
                  <a:pt x="92" y="79"/>
                  <a:pt x="90" y="80"/>
                  <a:pt x="88" y="82"/>
                </a:cubicBezTo>
                <a:cubicBezTo>
                  <a:pt x="87" y="83"/>
                  <a:pt x="85" y="83"/>
                  <a:pt x="84" y="84"/>
                </a:cubicBezTo>
                <a:cubicBezTo>
                  <a:pt x="81" y="86"/>
                  <a:pt x="78" y="87"/>
                  <a:pt x="75" y="89"/>
                </a:cubicBezTo>
                <a:cubicBezTo>
                  <a:pt x="74" y="90"/>
                  <a:pt x="75" y="89"/>
                  <a:pt x="75" y="89"/>
                </a:cubicBezTo>
                <a:cubicBezTo>
                  <a:pt x="83" y="86"/>
                  <a:pt x="91" y="83"/>
                  <a:pt x="99" y="81"/>
                </a:cubicBezTo>
                <a:cubicBezTo>
                  <a:pt x="99" y="81"/>
                  <a:pt x="100" y="82"/>
                  <a:pt x="99" y="83"/>
                </a:cubicBezTo>
                <a:cubicBezTo>
                  <a:pt x="93" y="87"/>
                  <a:pt x="85" y="91"/>
                  <a:pt x="78" y="95"/>
                </a:cubicBezTo>
                <a:cubicBezTo>
                  <a:pt x="78" y="95"/>
                  <a:pt x="77" y="96"/>
                  <a:pt x="78" y="96"/>
                </a:cubicBezTo>
                <a:cubicBezTo>
                  <a:pt x="81" y="94"/>
                  <a:pt x="84" y="94"/>
                  <a:pt x="87" y="93"/>
                </a:cubicBezTo>
                <a:cubicBezTo>
                  <a:pt x="93" y="90"/>
                  <a:pt x="100" y="88"/>
                  <a:pt x="106" y="86"/>
                </a:cubicBezTo>
                <a:cubicBezTo>
                  <a:pt x="106" y="86"/>
                  <a:pt x="106" y="88"/>
                  <a:pt x="106" y="88"/>
                </a:cubicBezTo>
                <a:cubicBezTo>
                  <a:pt x="99" y="92"/>
                  <a:pt x="93" y="96"/>
                  <a:pt x="86" y="99"/>
                </a:cubicBezTo>
                <a:cubicBezTo>
                  <a:pt x="92" y="97"/>
                  <a:pt x="99" y="94"/>
                  <a:pt x="106" y="92"/>
                </a:cubicBezTo>
                <a:cubicBezTo>
                  <a:pt x="106" y="92"/>
                  <a:pt x="107" y="92"/>
                  <a:pt x="106" y="93"/>
                </a:cubicBezTo>
                <a:cubicBezTo>
                  <a:pt x="104" y="95"/>
                  <a:pt x="101" y="97"/>
                  <a:pt x="99" y="98"/>
                </a:cubicBezTo>
                <a:cubicBezTo>
                  <a:pt x="98" y="98"/>
                  <a:pt x="97" y="98"/>
                  <a:pt x="97" y="99"/>
                </a:cubicBezTo>
                <a:cubicBezTo>
                  <a:pt x="98" y="99"/>
                  <a:pt x="98" y="99"/>
                  <a:pt x="99" y="98"/>
                </a:cubicBezTo>
                <a:cubicBezTo>
                  <a:pt x="103" y="97"/>
                  <a:pt x="108" y="95"/>
                  <a:pt x="113" y="94"/>
                </a:cubicBezTo>
                <a:cubicBezTo>
                  <a:pt x="114" y="94"/>
                  <a:pt x="114" y="95"/>
                  <a:pt x="114" y="95"/>
                </a:cubicBezTo>
                <a:cubicBezTo>
                  <a:pt x="112" y="97"/>
                  <a:pt x="109" y="98"/>
                  <a:pt x="107" y="100"/>
                </a:cubicBezTo>
                <a:cubicBezTo>
                  <a:pt x="111" y="99"/>
                  <a:pt x="114" y="97"/>
                  <a:pt x="117" y="97"/>
                </a:cubicBezTo>
                <a:cubicBezTo>
                  <a:pt x="118" y="96"/>
                  <a:pt x="118" y="98"/>
                  <a:pt x="118" y="98"/>
                </a:cubicBezTo>
                <a:cubicBezTo>
                  <a:pt x="112" y="103"/>
                  <a:pt x="106" y="106"/>
                  <a:pt x="100" y="110"/>
                </a:cubicBezTo>
                <a:cubicBezTo>
                  <a:pt x="105" y="108"/>
                  <a:pt x="111" y="107"/>
                  <a:pt x="116" y="105"/>
                </a:cubicBezTo>
                <a:cubicBezTo>
                  <a:pt x="116" y="105"/>
                  <a:pt x="117" y="106"/>
                  <a:pt x="117" y="106"/>
                </a:cubicBezTo>
                <a:cubicBezTo>
                  <a:pt x="104" y="115"/>
                  <a:pt x="104" y="115"/>
                  <a:pt x="104" y="115"/>
                </a:cubicBezTo>
                <a:cubicBezTo>
                  <a:pt x="107" y="114"/>
                  <a:pt x="110" y="113"/>
                  <a:pt x="113" y="113"/>
                </a:cubicBezTo>
                <a:cubicBezTo>
                  <a:pt x="113" y="112"/>
                  <a:pt x="113" y="113"/>
                  <a:pt x="113" y="114"/>
                </a:cubicBezTo>
                <a:cubicBezTo>
                  <a:pt x="107" y="118"/>
                  <a:pt x="107" y="118"/>
                  <a:pt x="107" y="118"/>
                </a:cubicBezTo>
                <a:cubicBezTo>
                  <a:pt x="110" y="117"/>
                  <a:pt x="113" y="115"/>
                  <a:pt x="116" y="115"/>
                </a:cubicBezTo>
                <a:cubicBezTo>
                  <a:pt x="116" y="115"/>
                  <a:pt x="117" y="116"/>
                  <a:pt x="117" y="117"/>
                </a:cubicBezTo>
                <a:cubicBezTo>
                  <a:pt x="115" y="119"/>
                  <a:pt x="112" y="122"/>
                  <a:pt x="110" y="124"/>
                </a:cubicBezTo>
                <a:cubicBezTo>
                  <a:pt x="114" y="132"/>
                  <a:pt x="114" y="141"/>
                  <a:pt x="115" y="150"/>
                </a:cubicBezTo>
                <a:cubicBezTo>
                  <a:pt x="118" y="145"/>
                  <a:pt x="122" y="140"/>
                  <a:pt x="126" y="136"/>
                </a:cubicBezTo>
                <a:cubicBezTo>
                  <a:pt x="141" y="118"/>
                  <a:pt x="158" y="105"/>
                  <a:pt x="176" y="90"/>
                </a:cubicBezTo>
                <a:cubicBezTo>
                  <a:pt x="173" y="91"/>
                  <a:pt x="171" y="92"/>
                  <a:pt x="169" y="92"/>
                </a:cubicBezTo>
                <a:cubicBezTo>
                  <a:pt x="169" y="91"/>
                  <a:pt x="169" y="90"/>
                  <a:pt x="169" y="90"/>
                </a:cubicBezTo>
                <a:cubicBezTo>
                  <a:pt x="173" y="87"/>
                  <a:pt x="178" y="84"/>
                  <a:pt x="182" y="82"/>
                </a:cubicBezTo>
                <a:cubicBezTo>
                  <a:pt x="183" y="81"/>
                  <a:pt x="185" y="81"/>
                  <a:pt x="185" y="80"/>
                </a:cubicBezTo>
                <a:cubicBezTo>
                  <a:pt x="179" y="80"/>
                  <a:pt x="174" y="82"/>
                  <a:pt x="168" y="83"/>
                </a:cubicBezTo>
                <a:cubicBezTo>
                  <a:pt x="167" y="83"/>
                  <a:pt x="167" y="82"/>
                  <a:pt x="167" y="81"/>
                </a:cubicBezTo>
                <a:cubicBezTo>
                  <a:pt x="167" y="81"/>
                  <a:pt x="168" y="80"/>
                  <a:pt x="168" y="80"/>
                </a:cubicBezTo>
                <a:cubicBezTo>
                  <a:pt x="174" y="76"/>
                  <a:pt x="180" y="74"/>
                  <a:pt x="186" y="71"/>
                </a:cubicBezTo>
                <a:cubicBezTo>
                  <a:pt x="168" y="75"/>
                  <a:pt x="168" y="75"/>
                  <a:pt x="168" y="75"/>
                </a:cubicBezTo>
                <a:cubicBezTo>
                  <a:pt x="167" y="75"/>
                  <a:pt x="167" y="74"/>
                  <a:pt x="168" y="74"/>
                </a:cubicBezTo>
                <a:cubicBezTo>
                  <a:pt x="173" y="71"/>
                  <a:pt x="178" y="69"/>
                  <a:pt x="183" y="67"/>
                </a:cubicBezTo>
                <a:cubicBezTo>
                  <a:pt x="184" y="67"/>
                  <a:pt x="184" y="67"/>
                  <a:pt x="185" y="66"/>
                </a:cubicBezTo>
                <a:cubicBezTo>
                  <a:pt x="185" y="66"/>
                  <a:pt x="186" y="66"/>
                  <a:pt x="186" y="66"/>
                </a:cubicBezTo>
                <a:cubicBezTo>
                  <a:pt x="186" y="66"/>
                  <a:pt x="185" y="66"/>
                  <a:pt x="185" y="66"/>
                </a:cubicBezTo>
                <a:cubicBezTo>
                  <a:pt x="184" y="66"/>
                  <a:pt x="184" y="66"/>
                  <a:pt x="183" y="67"/>
                </a:cubicBezTo>
                <a:cubicBezTo>
                  <a:pt x="183" y="67"/>
                  <a:pt x="183" y="67"/>
                  <a:pt x="183" y="67"/>
                </a:cubicBezTo>
                <a:cubicBezTo>
                  <a:pt x="178" y="67"/>
                  <a:pt x="174" y="69"/>
                  <a:pt x="170" y="70"/>
                </a:cubicBezTo>
                <a:cubicBezTo>
                  <a:pt x="169" y="70"/>
                  <a:pt x="169" y="70"/>
                  <a:pt x="169" y="69"/>
                </a:cubicBezTo>
                <a:cubicBezTo>
                  <a:pt x="169" y="68"/>
                  <a:pt x="170" y="68"/>
                  <a:pt x="171" y="68"/>
                </a:cubicBezTo>
                <a:cubicBezTo>
                  <a:pt x="178" y="64"/>
                  <a:pt x="186" y="62"/>
                  <a:pt x="193" y="59"/>
                </a:cubicBezTo>
                <a:close/>
                <a:moveTo>
                  <a:pt x="107" y="169"/>
                </a:moveTo>
                <a:cubicBezTo>
                  <a:pt x="106" y="169"/>
                  <a:pt x="105" y="169"/>
                  <a:pt x="105" y="168"/>
                </a:cubicBezTo>
                <a:cubicBezTo>
                  <a:pt x="105" y="167"/>
                  <a:pt x="105" y="166"/>
                  <a:pt x="106" y="165"/>
                </a:cubicBezTo>
                <a:cubicBezTo>
                  <a:pt x="107" y="162"/>
                  <a:pt x="108" y="159"/>
                  <a:pt x="110" y="156"/>
                </a:cubicBezTo>
                <a:cubicBezTo>
                  <a:pt x="107" y="140"/>
                  <a:pt x="99" y="124"/>
                  <a:pt x="81" y="111"/>
                </a:cubicBezTo>
                <a:cubicBezTo>
                  <a:pt x="78" y="109"/>
                  <a:pt x="75" y="107"/>
                  <a:pt x="72" y="105"/>
                </a:cubicBezTo>
                <a:cubicBezTo>
                  <a:pt x="66" y="102"/>
                  <a:pt x="60" y="99"/>
                  <a:pt x="55" y="96"/>
                </a:cubicBezTo>
                <a:cubicBezTo>
                  <a:pt x="40" y="88"/>
                  <a:pt x="24" y="80"/>
                  <a:pt x="14" y="70"/>
                </a:cubicBezTo>
                <a:cubicBezTo>
                  <a:pt x="12" y="68"/>
                  <a:pt x="10" y="66"/>
                  <a:pt x="8" y="64"/>
                </a:cubicBezTo>
                <a:cubicBezTo>
                  <a:pt x="7" y="64"/>
                  <a:pt x="6" y="65"/>
                  <a:pt x="5" y="65"/>
                </a:cubicBezTo>
                <a:cubicBezTo>
                  <a:pt x="4" y="66"/>
                  <a:pt x="4" y="65"/>
                  <a:pt x="4" y="65"/>
                </a:cubicBezTo>
                <a:cubicBezTo>
                  <a:pt x="4" y="63"/>
                  <a:pt x="6" y="63"/>
                  <a:pt x="6" y="61"/>
                </a:cubicBezTo>
                <a:cubicBezTo>
                  <a:pt x="0" y="51"/>
                  <a:pt x="0" y="40"/>
                  <a:pt x="5" y="27"/>
                </a:cubicBezTo>
                <a:cubicBezTo>
                  <a:pt x="7" y="21"/>
                  <a:pt x="11" y="14"/>
                  <a:pt x="15" y="10"/>
                </a:cubicBezTo>
                <a:cubicBezTo>
                  <a:pt x="24" y="6"/>
                  <a:pt x="32" y="2"/>
                  <a:pt x="41" y="1"/>
                </a:cubicBezTo>
                <a:cubicBezTo>
                  <a:pt x="45" y="0"/>
                  <a:pt x="49" y="1"/>
                  <a:pt x="52" y="1"/>
                </a:cubicBezTo>
                <a:cubicBezTo>
                  <a:pt x="57" y="2"/>
                  <a:pt x="62" y="4"/>
                  <a:pt x="66" y="6"/>
                </a:cubicBezTo>
                <a:cubicBezTo>
                  <a:pt x="78" y="13"/>
                  <a:pt x="89" y="20"/>
                  <a:pt x="97" y="28"/>
                </a:cubicBezTo>
                <a:cubicBezTo>
                  <a:pt x="101" y="32"/>
                  <a:pt x="104" y="36"/>
                  <a:pt x="107" y="40"/>
                </a:cubicBezTo>
                <a:cubicBezTo>
                  <a:pt x="115" y="30"/>
                  <a:pt x="124" y="20"/>
                  <a:pt x="134" y="16"/>
                </a:cubicBezTo>
                <a:cubicBezTo>
                  <a:pt x="146" y="13"/>
                  <a:pt x="158" y="11"/>
                  <a:pt x="172" y="13"/>
                </a:cubicBezTo>
                <a:cubicBezTo>
                  <a:pt x="180" y="14"/>
                  <a:pt x="193" y="20"/>
                  <a:pt x="200" y="27"/>
                </a:cubicBezTo>
                <a:cubicBezTo>
                  <a:pt x="206" y="34"/>
                  <a:pt x="208" y="43"/>
                  <a:pt x="207" y="52"/>
                </a:cubicBezTo>
                <a:cubicBezTo>
                  <a:pt x="206" y="60"/>
                  <a:pt x="202" y="68"/>
                  <a:pt x="198" y="77"/>
                </a:cubicBezTo>
                <a:cubicBezTo>
                  <a:pt x="176" y="98"/>
                  <a:pt x="155" y="116"/>
                  <a:pt x="134" y="135"/>
                </a:cubicBezTo>
                <a:cubicBezTo>
                  <a:pt x="128" y="141"/>
                  <a:pt x="122" y="147"/>
                  <a:pt x="117" y="155"/>
                </a:cubicBezTo>
                <a:cubicBezTo>
                  <a:pt x="116" y="156"/>
                  <a:pt x="116" y="158"/>
                  <a:pt x="117" y="158"/>
                </a:cubicBezTo>
                <a:cubicBezTo>
                  <a:pt x="117" y="161"/>
                  <a:pt x="114" y="163"/>
                  <a:pt x="112" y="162"/>
                </a:cubicBezTo>
                <a:cubicBezTo>
                  <a:pt x="111" y="165"/>
                  <a:pt x="111" y="166"/>
                  <a:pt x="109" y="168"/>
                </a:cubicBezTo>
                <a:cubicBezTo>
                  <a:pt x="109" y="169"/>
                  <a:pt x="108" y="169"/>
                  <a:pt x="107" y="169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txBody>
          <a:bodyPr/>
          <a:lstStyle/>
          <a:p>
            <a:pPr>
              <a:defRPr/>
            </a:pPr>
            <a:endParaRPr lang="zh-CN" altLang="en-US" sz="1600" b="1">
              <a:solidFill>
                <a:schemeClr val="accent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84" name="矩形 83">
            <a:extLst>
              <a:ext uri="{FF2B5EF4-FFF2-40B4-BE49-F238E27FC236}">
                <a16:creationId xmlns:a16="http://schemas.microsoft.com/office/drawing/2014/main" id="{7A2F17FD-E7EC-4BA8-90DF-7B4150CCB689}"/>
              </a:ext>
            </a:extLst>
          </p:cNvPr>
          <p:cNvSpPr/>
          <p:nvPr/>
        </p:nvSpPr>
        <p:spPr>
          <a:xfrm>
            <a:off x="1244397" y="5291214"/>
            <a:ext cx="9610323" cy="6309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3500" b="1" dirty="0">
                <a:solidFill>
                  <a:schemeClr val="bg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3/19(</a:t>
            </a:r>
            <a:r>
              <a:rPr lang="zh-TW" altLang="en-US" sz="3500" b="1" dirty="0">
                <a:solidFill>
                  <a:schemeClr val="bg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二</a:t>
            </a:r>
            <a:r>
              <a:rPr lang="en-US" altLang="zh-TW" sz="3500" b="1" dirty="0">
                <a:solidFill>
                  <a:schemeClr val="bg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3500" b="1" dirty="0">
                <a:solidFill>
                  <a:schemeClr val="bg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三年級校外教學</a:t>
            </a:r>
            <a:r>
              <a:rPr lang="en-US" altLang="zh-TW" sz="3500" b="1" dirty="0">
                <a:solidFill>
                  <a:schemeClr val="bg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3500" b="1" dirty="0">
                <a:solidFill>
                  <a:schemeClr val="bg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小叮噹科學主題樂園</a:t>
            </a:r>
            <a:r>
              <a:rPr lang="en-US" altLang="zh-TW" sz="3500" b="1" dirty="0">
                <a:solidFill>
                  <a:schemeClr val="bg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sz="3500" b="1" dirty="0">
              <a:solidFill>
                <a:schemeClr val="bg2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806404185"/>
      </p:ext>
    </p:extLst>
  </p:cSld>
  <p:clrMapOvr>
    <a:masterClrMapping/>
  </p:clrMapOvr>
  <p:transition spd="slow" advTm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5" name="组合 264"/>
          <p:cNvGrpSpPr/>
          <p:nvPr/>
        </p:nvGrpSpPr>
        <p:grpSpPr>
          <a:xfrm>
            <a:off x="10336465" y="6415087"/>
            <a:ext cx="331788" cy="442913"/>
            <a:chOff x="3836988" y="2476501"/>
            <a:chExt cx="331788" cy="442913"/>
          </a:xfrm>
        </p:grpSpPr>
        <p:sp>
          <p:nvSpPr>
            <p:cNvPr id="135" name="Freeform 80"/>
            <p:cNvSpPr/>
            <p:nvPr/>
          </p:nvSpPr>
          <p:spPr bwMode="auto">
            <a:xfrm>
              <a:off x="3867151" y="2528888"/>
              <a:ext cx="266700" cy="334963"/>
            </a:xfrm>
            <a:custGeom>
              <a:avLst/>
              <a:gdLst>
                <a:gd name="T0" fmla="*/ 68 w 71"/>
                <a:gd name="T1" fmla="*/ 14 h 89"/>
                <a:gd name="T2" fmla="*/ 54 w 71"/>
                <a:gd name="T3" fmla="*/ 8 h 89"/>
                <a:gd name="T4" fmla="*/ 38 w 71"/>
                <a:gd name="T5" fmla="*/ 24 h 89"/>
                <a:gd name="T6" fmla="*/ 26 w 71"/>
                <a:gd name="T7" fmla="*/ 4 h 89"/>
                <a:gd name="T8" fmla="*/ 12 w 71"/>
                <a:gd name="T9" fmla="*/ 6 h 89"/>
                <a:gd name="T10" fmla="*/ 28 w 71"/>
                <a:gd name="T11" fmla="*/ 77 h 89"/>
                <a:gd name="T12" fmla="*/ 68 w 71"/>
                <a:gd name="T13" fmla="*/ 14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1" h="89">
                  <a:moveTo>
                    <a:pt x="68" y="14"/>
                  </a:moveTo>
                  <a:cubicBezTo>
                    <a:pt x="68" y="8"/>
                    <a:pt x="59" y="5"/>
                    <a:pt x="54" y="8"/>
                  </a:cubicBezTo>
                  <a:cubicBezTo>
                    <a:pt x="47" y="13"/>
                    <a:pt x="42" y="18"/>
                    <a:pt x="38" y="24"/>
                  </a:cubicBezTo>
                  <a:cubicBezTo>
                    <a:pt x="36" y="16"/>
                    <a:pt x="32" y="9"/>
                    <a:pt x="26" y="4"/>
                  </a:cubicBezTo>
                  <a:cubicBezTo>
                    <a:pt x="22" y="1"/>
                    <a:pt x="15" y="0"/>
                    <a:pt x="12" y="6"/>
                  </a:cubicBezTo>
                  <a:cubicBezTo>
                    <a:pt x="0" y="26"/>
                    <a:pt x="4" y="68"/>
                    <a:pt x="28" y="77"/>
                  </a:cubicBezTo>
                  <a:cubicBezTo>
                    <a:pt x="58" y="89"/>
                    <a:pt x="71" y="34"/>
                    <a:pt x="68" y="14"/>
                  </a:cubicBezTo>
                  <a:close/>
                </a:path>
              </a:pathLst>
            </a:custGeom>
            <a:solidFill>
              <a:srgbClr val="CDC7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6" name="Freeform 81"/>
            <p:cNvSpPr>
              <a:spLocks noEditPoints="1"/>
            </p:cNvSpPr>
            <p:nvPr/>
          </p:nvSpPr>
          <p:spPr bwMode="auto">
            <a:xfrm>
              <a:off x="3836988" y="2476501"/>
              <a:ext cx="331788" cy="442913"/>
            </a:xfrm>
            <a:custGeom>
              <a:avLst/>
              <a:gdLst>
                <a:gd name="T0" fmla="*/ 73 w 88"/>
                <a:gd name="T1" fmla="*/ 11 h 118"/>
                <a:gd name="T2" fmla="*/ 50 w 88"/>
                <a:gd name="T3" fmla="*/ 27 h 118"/>
                <a:gd name="T4" fmla="*/ 24 w 88"/>
                <a:gd name="T5" fmla="*/ 8 h 118"/>
                <a:gd name="T6" fmla="*/ 24 w 88"/>
                <a:gd name="T7" fmla="*/ 88 h 118"/>
                <a:gd name="T8" fmla="*/ 86 w 88"/>
                <a:gd name="T9" fmla="*/ 39 h 118"/>
                <a:gd name="T10" fmla="*/ 73 w 88"/>
                <a:gd name="T11" fmla="*/ 11 h 118"/>
                <a:gd name="T12" fmla="*/ 74 w 88"/>
                <a:gd name="T13" fmla="*/ 46 h 118"/>
                <a:gd name="T14" fmla="*/ 29 w 88"/>
                <a:gd name="T15" fmla="*/ 79 h 118"/>
                <a:gd name="T16" fmla="*/ 21 w 88"/>
                <a:gd name="T17" fmla="*/ 25 h 118"/>
                <a:gd name="T18" fmla="*/ 41 w 88"/>
                <a:gd name="T19" fmla="*/ 28 h 118"/>
                <a:gd name="T20" fmla="*/ 44 w 88"/>
                <a:gd name="T21" fmla="*/ 41 h 118"/>
                <a:gd name="T22" fmla="*/ 43 w 88"/>
                <a:gd name="T23" fmla="*/ 52 h 118"/>
                <a:gd name="T24" fmla="*/ 43 w 88"/>
                <a:gd name="T25" fmla="*/ 53 h 118"/>
                <a:gd name="T26" fmla="*/ 44 w 88"/>
                <a:gd name="T27" fmla="*/ 55 h 118"/>
                <a:gd name="T28" fmla="*/ 48 w 88"/>
                <a:gd name="T29" fmla="*/ 55 h 118"/>
                <a:gd name="T30" fmla="*/ 59 w 88"/>
                <a:gd name="T31" fmla="*/ 29 h 118"/>
                <a:gd name="T32" fmla="*/ 78 w 88"/>
                <a:gd name="T33" fmla="*/ 29 h 118"/>
                <a:gd name="T34" fmla="*/ 74 w 88"/>
                <a:gd name="T35" fmla="*/ 46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8" h="118">
                  <a:moveTo>
                    <a:pt x="73" y="11"/>
                  </a:moveTo>
                  <a:cubicBezTo>
                    <a:pt x="63" y="13"/>
                    <a:pt x="56" y="19"/>
                    <a:pt x="50" y="27"/>
                  </a:cubicBezTo>
                  <a:cubicBezTo>
                    <a:pt x="46" y="13"/>
                    <a:pt x="36" y="0"/>
                    <a:pt x="24" y="8"/>
                  </a:cubicBezTo>
                  <a:cubicBezTo>
                    <a:pt x="0" y="23"/>
                    <a:pt x="9" y="71"/>
                    <a:pt x="24" y="88"/>
                  </a:cubicBezTo>
                  <a:cubicBezTo>
                    <a:pt x="51" y="118"/>
                    <a:pt x="82" y="61"/>
                    <a:pt x="86" y="39"/>
                  </a:cubicBezTo>
                  <a:cubicBezTo>
                    <a:pt x="88" y="30"/>
                    <a:pt x="88" y="9"/>
                    <a:pt x="73" y="11"/>
                  </a:cubicBezTo>
                  <a:close/>
                  <a:moveTo>
                    <a:pt x="74" y="46"/>
                  </a:moveTo>
                  <a:cubicBezTo>
                    <a:pt x="69" y="61"/>
                    <a:pt x="45" y="104"/>
                    <a:pt x="29" y="79"/>
                  </a:cubicBezTo>
                  <a:cubicBezTo>
                    <a:pt x="19" y="64"/>
                    <a:pt x="17" y="41"/>
                    <a:pt x="21" y="25"/>
                  </a:cubicBezTo>
                  <a:cubicBezTo>
                    <a:pt x="25" y="9"/>
                    <a:pt x="38" y="17"/>
                    <a:pt x="41" y="28"/>
                  </a:cubicBezTo>
                  <a:cubicBezTo>
                    <a:pt x="43" y="32"/>
                    <a:pt x="44" y="37"/>
                    <a:pt x="44" y="41"/>
                  </a:cubicBezTo>
                  <a:cubicBezTo>
                    <a:pt x="43" y="45"/>
                    <a:pt x="43" y="48"/>
                    <a:pt x="43" y="52"/>
                  </a:cubicBezTo>
                  <a:cubicBezTo>
                    <a:pt x="43" y="52"/>
                    <a:pt x="43" y="53"/>
                    <a:pt x="43" y="53"/>
                  </a:cubicBezTo>
                  <a:cubicBezTo>
                    <a:pt x="42" y="54"/>
                    <a:pt x="43" y="55"/>
                    <a:pt x="44" y="55"/>
                  </a:cubicBezTo>
                  <a:cubicBezTo>
                    <a:pt x="46" y="56"/>
                    <a:pt x="47" y="56"/>
                    <a:pt x="48" y="55"/>
                  </a:cubicBezTo>
                  <a:cubicBezTo>
                    <a:pt x="54" y="48"/>
                    <a:pt x="55" y="38"/>
                    <a:pt x="59" y="29"/>
                  </a:cubicBezTo>
                  <a:cubicBezTo>
                    <a:pt x="63" y="22"/>
                    <a:pt x="78" y="15"/>
                    <a:pt x="78" y="29"/>
                  </a:cubicBezTo>
                  <a:cubicBezTo>
                    <a:pt x="78" y="35"/>
                    <a:pt x="76" y="40"/>
                    <a:pt x="74" y="46"/>
                  </a:cubicBezTo>
                  <a:close/>
                </a:path>
              </a:pathLst>
            </a:custGeom>
            <a:solidFill>
              <a:srgbClr val="3E25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" name="Freeform 248"/>
          <p:cNvSpPr>
            <a:spLocks noEditPoints="1"/>
          </p:cNvSpPr>
          <p:nvPr/>
        </p:nvSpPr>
        <p:spPr bwMode="auto">
          <a:xfrm>
            <a:off x="538776" y="258672"/>
            <a:ext cx="357188" cy="360363"/>
          </a:xfrm>
          <a:custGeom>
            <a:avLst/>
            <a:gdLst>
              <a:gd name="T0" fmla="*/ 66 w 95"/>
              <a:gd name="T1" fmla="*/ 25 h 96"/>
              <a:gd name="T2" fmla="*/ 36 w 95"/>
              <a:gd name="T3" fmla="*/ 31 h 96"/>
              <a:gd name="T4" fmla="*/ 36 w 95"/>
              <a:gd name="T5" fmla="*/ 32 h 96"/>
              <a:gd name="T6" fmla="*/ 30 w 95"/>
              <a:gd name="T7" fmla="*/ 6 h 96"/>
              <a:gd name="T8" fmla="*/ 16 w 95"/>
              <a:gd name="T9" fmla="*/ 6 h 96"/>
              <a:gd name="T10" fmla="*/ 25 w 95"/>
              <a:gd name="T11" fmla="*/ 93 h 96"/>
              <a:gd name="T12" fmla="*/ 36 w 95"/>
              <a:gd name="T13" fmla="*/ 94 h 96"/>
              <a:gd name="T14" fmla="*/ 66 w 95"/>
              <a:gd name="T15" fmla="*/ 25 h 96"/>
              <a:gd name="T16" fmla="*/ 55 w 95"/>
              <a:gd name="T17" fmla="*/ 51 h 96"/>
              <a:gd name="T18" fmla="*/ 40 w 95"/>
              <a:gd name="T19" fmla="*/ 70 h 96"/>
              <a:gd name="T20" fmla="*/ 56 w 95"/>
              <a:gd name="T21" fmla="*/ 41 h 96"/>
              <a:gd name="T22" fmla="*/ 55 w 95"/>
              <a:gd name="T23" fmla="*/ 51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95" h="96">
                <a:moveTo>
                  <a:pt x="66" y="25"/>
                </a:moveTo>
                <a:cubicBezTo>
                  <a:pt x="56" y="18"/>
                  <a:pt x="43" y="25"/>
                  <a:pt x="36" y="31"/>
                </a:cubicBezTo>
                <a:cubicBezTo>
                  <a:pt x="36" y="32"/>
                  <a:pt x="36" y="32"/>
                  <a:pt x="36" y="32"/>
                </a:cubicBezTo>
                <a:cubicBezTo>
                  <a:pt x="36" y="22"/>
                  <a:pt x="33" y="12"/>
                  <a:pt x="30" y="6"/>
                </a:cubicBezTo>
                <a:cubicBezTo>
                  <a:pt x="28" y="0"/>
                  <a:pt x="19" y="1"/>
                  <a:pt x="16" y="6"/>
                </a:cubicBezTo>
                <a:cubicBezTo>
                  <a:pt x="0" y="32"/>
                  <a:pt x="5" y="70"/>
                  <a:pt x="25" y="93"/>
                </a:cubicBezTo>
                <a:cubicBezTo>
                  <a:pt x="28" y="96"/>
                  <a:pt x="33" y="96"/>
                  <a:pt x="36" y="94"/>
                </a:cubicBezTo>
                <a:cubicBezTo>
                  <a:pt x="52" y="83"/>
                  <a:pt x="95" y="46"/>
                  <a:pt x="66" y="25"/>
                </a:cubicBezTo>
                <a:close/>
                <a:moveTo>
                  <a:pt x="55" y="51"/>
                </a:moveTo>
                <a:cubicBezTo>
                  <a:pt x="52" y="58"/>
                  <a:pt x="46" y="65"/>
                  <a:pt x="40" y="70"/>
                </a:cubicBezTo>
                <a:cubicBezTo>
                  <a:pt x="42" y="57"/>
                  <a:pt x="46" y="39"/>
                  <a:pt x="56" y="41"/>
                </a:cubicBezTo>
                <a:cubicBezTo>
                  <a:pt x="59" y="42"/>
                  <a:pt x="57" y="47"/>
                  <a:pt x="55" y="51"/>
                </a:cubicBezTo>
                <a:close/>
              </a:path>
            </a:pathLst>
          </a:custGeom>
          <a:solidFill>
            <a:srgbClr val="FFE65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59" name="Freeform 257"/>
          <p:cNvSpPr>
            <a:spLocks noEditPoints="1"/>
          </p:cNvSpPr>
          <p:nvPr/>
        </p:nvSpPr>
        <p:spPr bwMode="auto">
          <a:xfrm>
            <a:off x="11630517" y="4085789"/>
            <a:ext cx="266700" cy="266700"/>
          </a:xfrm>
          <a:custGeom>
            <a:avLst/>
            <a:gdLst>
              <a:gd name="T0" fmla="*/ 69 w 71"/>
              <a:gd name="T1" fmla="*/ 9 h 71"/>
              <a:gd name="T2" fmla="*/ 52 w 71"/>
              <a:gd name="T3" fmla="*/ 3 h 71"/>
              <a:gd name="T4" fmla="*/ 34 w 71"/>
              <a:gd name="T5" fmla="*/ 29 h 71"/>
              <a:gd name="T6" fmla="*/ 11 w 71"/>
              <a:gd name="T7" fmla="*/ 4 h 71"/>
              <a:gd name="T8" fmla="*/ 5 w 71"/>
              <a:gd name="T9" fmla="*/ 8 h 71"/>
              <a:gd name="T10" fmla="*/ 3 w 71"/>
              <a:gd name="T11" fmla="*/ 17 h 71"/>
              <a:gd name="T12" fmla="*/ 1 w 71"/>
              <a:gd name="T13" fmla="*/ 24 h 71"/>
              <a:gd name="T14" fmla="*/ 7 w 71"/>
              <a:gd name="T15" fmla="*/ 40 h 71"/>
              <a:gd name="T16" fmla="*/ 23 w 71"/>
              <a:gd name="T17" fmla="*/ 60 h 71"/>
              <a:gd name="T18" fmla="*/ 65 w 71"/>
              <a:gd name="T19" fmla="*/ 33 h 71"/>
              <a:gd name="T20" fmla="*/ 69 w 71"/>
              <a:gd name="T21" fmla="*/ 9 h 71"/>
              <a:gd name="T22" fmla="*/ 59 w 71"/>
              <a:gd name="T23" fmla="*/ 12 h 71"/>
              <a:gd name="T24" fmla="*/ 59 w 71"/>
              <a:gd name="T25" fmla="*/ 15 h 71"/>
              <a:gd name="T26" fmla="*/ 57 w 71"/>
              <a:gd name="T27" fmla="*/ 13 h 71"/>
              <a:gd name="T28" fmla="*/ 59 w 71"/>
              <a:gd name="T29" fmla="*/ 12 h 71"/>
              <a:gd name="T30" fmla="*/ 24 w 71"/>
              <a:gd name="T31" fmla="*/ 29 h 71"/>
              <a:gd name="T32" fmla="*/ 13 w 71"/>
              <a:gd name="T33" fmla="*/ 18 h 71"/>
              <a:gd name="T34" fmla="*/ 13 w 71"/>
              <a:gd name="T35" fmla="*/ 16 h 71"/>
              <a:gd name="T36" fmla="*/ 24 w 71"/>
              <a:gd name="T37" fmla="*/ 29 h 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71" h="71">
                <a:moveTo>
                  <a:pt x="69" y="9"/>
                </a:moveTo>
                <a:cubicBezTo>
                  <a:pt x="68" y="1"/>
                  <a:pt x="58" y="0"/>
                  <a:pt x="52" y="3"/>
                </a:cubicBezTo>
                <a:cubicBezTo>
                  <a:pt x="43" y="8"/>
                  <a:pt x="38" y="18"/>
                  <a:pt x="34" y="29"/>
                </a:cubicBezTo>
                <a:cubicBezTo>
                  <a:pt x="30" y="17"/>
                  <a:pt x="22" y="6"/>
                  <a:pt x="11" y="4"/>
                </a:cubicBezTo>
                <a:cubicBezTo>
                  <a:pt x="8" y="4"/>
                  <a:pt x="5" y="5"/>
                  <a:pt x="5" y="8"/>
                </a:cubicBezTo>
                <a:cubicBezTo>
                  <a:pt x="4" y="11"/>
                  <a:pt x="4" y="14"/>
                  <a:pt x="3" y="17"/>
                </a:cubicBezTo>
                <a:cubicBezTo>
                  <a:pt x="1" y="18"/>
                  <a:pt x="0" y="21"/>
                  <a:pt x="1" y="24"/>
                </a:cubicBezTo>
                <a:cubicBezTo>
                  <a:pt x="2" y="29"/>
                  <a:pt x="4" y="35"/>
                  <a:pt x="7" y="40"/>
                </a:cubicBezTo>
                <a:cubicBezTo>
                  <a:pt x="10" y="48"/>
                  <a:pt x="15" y="55"/>
                  <a:pt x="23" y="60"/>
                </a:cubicBezTo>
                <a:cubicBezTo>
                  <a:pt x="43" y="71"/>
                  <a:pt x="58" y="48"/>
                  <a:pt x="65" y="33"/>
                </a:cubicBezTo>
                <a:cubicBezTo>
                  <a:pt x="68" y="25"/>
                  <a:pt x="71" y="17"/>
                  <a:pt x="69" y="9"/>
                </a:cubicBezTo>
                <a:close/>
                <a:moveTo>
                  <a:pt x="59" y="12"/>
                </a:moveTo>
                <a:cubicBezTo>
                  <a:pt x="59" y="13"/>
                  <a:pt x="60" y="14"/>
                  <a:pt x="59" y="15"/>
                </a:cubicBezTo>
                <a:cubicBezTo>
                  <a:pt x="59" y="14"/>
                  <a:pt x="58" y="14"/>
                  <a:pt x="57" y="13"/>
                </a:cubicBezTo>
                <a:cubicBezTo>
                  <a:pt x="58" y="13"/>
                  <a:pt x="59" y="12"/>
                  <a:pt x="59" y="12"/>
                </a:cubicBezTo>
                <a:close/>
                <a:moveTo>
                  <a:pt x="24" y="29"/>
                </a:moveTo>
                <a:cubicBezTo>
                  <a:pt x="21" y="25"/>
                  <a:pt x="17" y="21"/>
                  <a:pt x="13" y="18"/>
                </a:cubicBezTo>
                <a:cubicBezTo>
                  <a:pt x="13" y="17"/>
                  <a:pt x="13" y="17"/>
                  <a:pt x="13" y="16"/>
                </a:cubicBezTo>
                <a:cubicBezTo>
                  <a:pt x="18" y="19"/>
                  <a:pt x="21" y="23"/>
                  <a:pt x="24" y="29"/>
                </a:cubicBezTo>
                <a:close/>
              </a:path>
            </a:pathLst>
          </a:custGeom>
          <a:solidFill>
            <a:srgbClr val="ADCA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grpSp>
        <p:nvGrpSpPr>
          <p:cNvPr id="48" name="组合 261">
            <a:extLst>
              <a:ext uri="{FF2B5EF4-FFF2-40B4-BE49-F238E27FC236}">
                <a16:creationId xmlns:a16="http://schemas.microsoft.com/office/drawing/2014/main" id="{3DB8D46A-E81C-40B2-B741-1A1CAF638DAB}"/>
              </a:ext>
            </a:extLst>
          </p:cNvPr>
          <p:cNvGrpSpPr/>
          <p:nvPr/>
        </p:nvGrpSpPr>
        <p:grpSpPr>
          <a:xfrm>
            <a:off x="11013480" y="24282"/>
            <a:ext cx="910767" cy="671071"/>
            <a:chOff x="7745413" y="2439988"/>
            <a:chExt cx="1262063" cy="1055688"/>
          </a:xfrm>
        </p:grpSpPr>
        <p:sp>
          <p:nvSpPr>
            <p:cNvPr id="49" name="Freeform 82">
              <a:extLst>
                <a:ext uri="{FF2B5EF4-FFF2-40B4-BE49-F238E27FC236}">
                  <a16:creationId xmlns:a16="http://schemas.microsoft.com/office/drawing/2014/main" id="{DBA2F4AE-4521-4626-89CF-D13E61AF8C7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745413" y="2451101"/>
              <a:ext cx="909638" cy="1044575"/>
            </a:xfrm>
            <a:custGeom>
              <a:avLst/>
              <a:gdLst>
                <a:gd name="T0" fmla="*/ 208 w 242"/>
                <a:gd name="T1" fmla="*/ 54 h 278"/>
                <a:gd name="T2" fmla="*/ 183 w 242"/>
                <a:gd name="T3" fmla="*/ 33 h 278"/>
                <a:gd name="T4" fmla="*/ 182 w 242"/>
                <a:gd name="T5" fmla="*/ 33 h 278"/>
                <a:gd name="T6" fmla="*/ 180 w 242"/>
                <a:gd name="T7" fmla="*/ 32 h 278"/>
                <a:gd name="T8" fmla="*/ 178 w 242"/>
                <a:gd name="T9" fmla="*/ 31 h 278"/>
                <a:gd name="T10" fmla="*/ 4 w 242"/>
                <a:gd name="T11" fmla="*/ 116 h 278"/>
                <a:gd name="T12" fmla="*/ 11 w 242"/>
                <a:gd name="T13" fmla="*/ 179 h 278"/>
                <a:gd name="T14" fmla="*/ 67 w 242"/>
                <a:gd name="T15" fmla="*/ 247 h 278"/>
                <a:gd name="T16" fmla="*/ 213 w 242"/>
                <a:gd name="T17" fmla="*/ 223 h 278"/>
                <a:gd name="T18" fmla="*/ 242 w 242"/>
                <a:gd name="T19" fmla="*/ 119 h 278"/>
                <a:gd name="T20" fmla="*/ 208 w 242"/>
                <a:gd name="T21" fmla="*/ 54 h 278"/>
                <a:gd name="T22" fmla="*/ 33 w 242"/>
                <a:gd name="T23" fmla="*/ 166 h 278"/>
                <a:gd name="T24" fmla="*/ 112 w 242"/>
                <a:gd name="T25" fmla="*/ 48 h 278"/>
                <a:gd name="T26" fmla="*/ 181 w 242"/>
                <a:gd name="T27" fmla="*/ 61 h 278"/>
                <a:gd name="T28" fmla="*/ 189 w 242"/>
                <a:gd name="T29" fmla="*/ 68 h 278"/>
                <a:gd name="T30" fmla="*/ 195 w 242"/>
                <a:gd name="T31" fmla="*/ 78 h 278"/>
                <a:gd name="T32" fmla="*/ 210 w 242"/>
                <a:gd name="T33" fmla="*/ 119 h 278"/>
                <a:gd name="T34" fmla="*/ 143 w 242"/>
                <a:gd name="T35" fmla="*/ 224 h 278"/>
                <a:gd name="T36" fmla="*/ 35 w 242"/>
                <a:gd name="T37" fmla="*/ 173 h 278"/>
                <a:gd name="T38" fmla="*/ 33 w 242"/>
                <a:gd name="T39" fmla="*/ 166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42" h="278">
                  <a:moveTo>
                    <a:pt x="208" y="54"/>
                  </a:moveTo>
                  <a:cubicBezTo>
                    <a:pt x="201" y="45"/>
                    <a:pt x="193" y="38"/>
                    <a:pt x="183" y="33"/>
                  </a:cubicBezTo>
                  <a:cubicBezTo>
                    <a:pt x="182" y="33"/>
                    <a:pt x="182" y="33"/>
                    <a:pt x="182" y="33"/>
                  </a:cubicBezTo>
                  <a:cubicBezTo>
                    <a:pt x="181" y="32"/>
                    <a:pt x="181" y="32"/>
                    <a:pt x="180" y="32"/>
                  </a:cubicBezTo>
                  <a:cubicBezTo>
                    <a:pt x="180" y="32"/>
                    <a:pt x="179" y="31"/>
                    <a:pt x="178" y="31"/>
                  </a:cubicBezTo>
                  <a:cubicBezTo>
                    <a:pt x="108" y="0"/>
                    <a:pt x="19" y="35"/>
                    <a:pt x="4" y="116"/>
                  </a:cubicBezTo>
                  <a:cubicBezTo>
                    <a:pt x="0" y="139"/>
                    <a:pt x="3" y="160"/>
                    <a:pt x="11" y="179"/>
                  </a:cubicBezTo>
                  <a:cubicBezTo>
                    <a:pt x="20" y="207"/>
                    <a:pt x="39" y="230"/>
                    <a:pt x="67" y="247"/>
                  </a:cubicBezTo>
                  <a:cubicBezTo>
                    <a:pt x="117" y="278"/>
                    <a:pt x="176" y="267"/>
                    <a:pt x="213" y="223"/>
                  </a:cubicBezTo>
                  <a:cubicBezTo>
                    <a:pt x="237" y="194"/>
                    <a:pt x="241" y="156"/>
                    <a:pt x="242" y="119"/>
                  </a:cubicBezTo>
                  <a:cubicBezTo>
                    <a:pt x="242" y="95"/>
                    <a:pt x="236" y="54"/>
                    <a:pt x="208" y="54"/>
                  </a:cubicBezTo>
                  <a:close/>
                  <a:moveTo>
                    <a:pt x="33" y="166"/>
                  </a:moveTo>
                  <a:cubicBezTo>
                    <a:pt x="23" y="116"/>
                    <a:pt x="61" y="55"/>
                    <a:pt x="112" y="48"/>
                  </a:cubicBezTo>
                  <a:cubicBezTo>
                    <a:pt x="133" y="46"/>
                    <a:pt x="163" y="46"/>
                    <a:pt x="181" y="61"/>
                  </a:cubicBezTo>
                  <a:cubicBezTo>
                    <a:pt x="184" y="63"/>
                    <a:pt x="186" y="65"/>
                    <a:pt x="189" y="68"/>
                  </a:cubicBezTo>
                  <a:cubicBezTo>
                    <a:pt x="189" y="72"/>
                    <a:pt x="191" y="76"/>
                    <a:pt x="195" y="78"/>
                  </a:cubicBezTo>
                  <a:cubicBezTo>
                    <a:pt x="202" y="91"/>
                    <a:pt x="207" y="107"/>
                    <a:pt x="210" y="119"/>
                  </a:cubicBezTo>
                  <a:cubicBezTo>
                    <a:pt x="223" y="169"/>
                    <a:pt x="193" y="214"/>
                    <a:pt x="143" y="224"/>
                  </a:cubicBezTo>
                  <a:cubicBezTo>
                    <a:pt x="102" y="232"/>
                    <a:pt x="55" y="210"/>
                    <a:pt x="35" y="173"/>
                  </a:cubicBezTo>
                  <a:cubicBezTo>
                    <a:pt x="34" y="171"/>
                    <a:pt x="33" y="168"/>
                    <a:pt x="33" y="166"/>
                  </a:cubicBezTo>
                  <a:close/>
                </a:path>
              </a:pathLst>
            </a:custGeom>
            <a:solidFill>
              <a:srgbClr val="CDC7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0" name="Freeform 83">
              <a:extLst>
                <a:ext uri="{FF2B5EF4-FFF2-40B4-BE49-F238E27FC236}">
                  <a16:creationId xmlns:a16="http://schemas.microsoft.com/office/drawing/2014/main" id="{625104DB-2C4D-457E-BF55-E7ED80BBB339}"/>
                </a:ext>
              </a:extLst>
            </p:cNvPr>
            <p:cNvSpPr/>
            <p:nvPr/>
          </p:nvSpPr>
          <p:spPr bwMode="auto">
            <a:xfrm>
              <a:off x="8034338" y="2597151"/>
              <a:ext cx="444500" cy="879475"/>
            </a:xfrm>
            <a:custGeom>
              <a:avLst/>
              <a:gdLst>
                <a:gd name="T0" fmla="*/ 91 w 118"/>
                <a:gd name="T1" fmla="*/ 3 h 234"/>
                <a:gd name="T2" fmla="*/ 88 w 118"/>
                <a:gd name="T3" fmla="*/ 6 h 234"/>
                <a:gd name="T4" fmla="*/ 80 w 118"/>
                <a:gd name="T5" fmla="*/ 37 h 234"/>
                <a:gd name="T6" fmla="*/ 56 w 118"/>
                <a:gd name="T7" fmla="*/ 89 h 234"/>
                <a:gd name="T8" fmla="*/ 4 w 118"/>
                <a:gd name="T9" fmla="*/ 212 h 234"/>
                <a:gd name="T10" fmla="*/ 26 w 118"/>
                <a:gd name="T11" fmla="*/ 221 h 234"/>
                <a:gd name="T12" fmla="*/ 30 w 118"/>
                <a:gd name="T13" fmla="*/ 212 h 234"/>
                <a:gd name="T14" fmla="*/ 85 w 118"/>
                <a:gd name="T15" fmla="*/ 79 h 234"/>
                <a:gd name="T16" fmla="*/ 91 w 118"/>
                <a:gd name="T17" fmla="*/ 3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8" h="234">
                  <a:moveTo>
                    <a:pt x="91" y="3"/>
                  </a:moveTo>
                  <a:cubicBezTo>
                    <a:pt x="89" y="3"/>
                    <a:pt x="88" y="4"/>
                    <a:pt x="88" y="6"/>
                  </a:cubicBezTo>
                  <a:cubicBezTo>
                    <a:pt x="84" y="15"/>
                    <a:pt x="84" y="27"/>
                    <a:pt x="80" y="37"/>
                  </a:cubicBezTo>
                  <a:cubicBezTo>
                    <a:pt x="73" y="55"/>
                    <a:pt x="64" y="72"/>
                    <a:pt x="56" y="89"/>
                  </a:cubicBezTo>
                  <a:cubicBezTo>
                    <a:pt x="36" y="129"/>
                    <a:pt x="18" y="169"/>
                    <a:pt x="4" y="212"/>
                  </a:cubicBezTo>
                  <a:cubicBezTo>
                    <a:pt x="0" y="225"/>
                    <a:pt x="20" y="234"/>
                    <a:pt x="26" y="221"/>
                  </a:cubicBezTo>
                  <a:cubicBezTo>
                    <a:pt x="28" y="217"/>
                    <a:pt x="29" y="215"/>
                    <a:pt x="30" y="212"/>
                  </a:cubicBezTo>
                  <a:cubicBezTo>
                    <a:pt x="45" y="166"/>
                    <a:pt x="66" y="123"/>
                    <a:pt x="85" y="79"/>
                  </a:cubicBezTo>
                  <a:cubicBezTo>
                    <a:pt x="88" y="72"/>
                    <a:pt x="118" y="0"/>
                    <a:pt x="91" y="3"/>
                  </a:cubicBezTo>
                  <a:close/>
                </a:path>
              </a:pathLst>
            </a:custGeom>
            <a:solidFill>
              <a:srgbClr val="CDC7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1" name="Freeform 84">
              <a:extLst>
                <a:ext uri="{FF2B5EF4-FFF2-40B4-BE49-F238E27FC236}">
                  <a16:creationId xmlns:a16="http://schemas.microsoft.com/office/drawing/2014/main" id="{EDBCBAA5-FFDF-494D-9D8A-0AB8F83311EE}"/>
                </a:ext>
              </a:extLst>
            </p:cNvPr>
            <p:cNvSpPr/>
            <p:nvPr/>
          </p:nvSpPr>
          <p:spPr bwMode="auto">
            <a:xfrm>
              <a:off x="7756526" y="2932113"/>
              <a:ext cx="728663" cy="476250"/>
            </a:xfrm>
            <a:custGeom>
              <a:avLst/>
              <a:gdLst>
                <a:gd name="T0" fmla="*/ 190 w 194"/>
                <a:gd name="T1" fmla="*/ 108 h 127"/>
                <a:gd name="T2" fmla="*/ 123 w 194"/>
                <a:gd name="T3" fmla="*/ 10 h 127"/>
                <a:gd name="T4" fmla="*/ 110 w 194"/>
                <a:gd name="T5" fmla="*/ 2 h 127"/>
                <a:gd name="T6" fmla="*/ 104 w 194"/>
                <a:gd name="T7" fmla="*/ 4 h 127"/>
                <a:gd name="T8" fmla="*/ 87 w 194"/>
                <a:gd name="T9" fmla="*/ 8 h 127"/>
                <a:gd name="T10" fmla="*/ 87 w 194"/>
                <a:gd name="T11" fmla="*/ 9 h 127"/>
                <a:gd name="T12" fmla="*/ 19 w 194"/>
                <a:gd name="T13" fmla="*/ 36 h 127"/>
                <a:gd name="T14" fmla="*/ 14 w 194"/>
                <a:gd name="T15" fmla="*/ 36 h 127"/>
                <a:gd name="T16" fmla="*/ 9 w 194"/>
                <a:gd name="T17" fmla="*/ 42 h 127"/>
                <a:gd name="T18" fmla="*/ 18 w 194"/>
                <a:gd name="T19" fmla="*/ 61 h 127"/>
                <a:gd name="T20" fmla="*/ 56 w 194"/>
                <a:gd name="T21" fmla="*/ 47 h 127"/>
                <a:gd name="T22" fmla="*/ 103 w 194"/>
                <a:gd name="T23" fmla="*/ 26 h 127"/>
                <a:gd name="T24" fmla="*/ 111 w 194"/>
                <a:gd name="T25" fmla="*/ 29 h 127"/>
                <a:gd name="T26" fmla="*/ 113 w 194"/>
                <a:gd name="T27" fmla="*/ 31 h 127"/>
                <a:gd name="T28" fmla="*/ 115 w 194"/>
                <a:gd name="T29" fmla="*/ 40 h 127"/>
                <a:gd name="T30" fmla="*/ 170 w 194"/>
                <a:gd name="T31" fmla="*/ 119 h 127"/>
                <a:gd name="T32" fmla="*/ 190 w 194"/>
                <a:gd name="T33" fmla="*/ 108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4" h="127">
                  <a:moveTo>
                    <a:pt x="190" y="108"/>
                  </a:moveTo>
                  <a:cubicBezTo>
                    <a:pt x="179" y="72"/>
                    <a:pt x="153" y="33"/>
                    <a:pt x="123" y="10"/>
                  </a:cubicBezTo>
                  <a:cubicBezTo>
                    <a:pt x="122" y="5"/>
                    <a:pt x="117" y="0"/>
                    <a:pt x="110" y="2"/>
                  </a:cubicBezTo>
                  <a:cubicBezTo>
                    <a:pt x="108" y="3"/>
                    <a:pt x="106" y="3"/>
                    <a:pt x="104" y="4"/>
                  </a:cubicBezTo>
                  <a:cubicBezTo>
                    <a:pt x="98" y="4"/>
                    <a:pt x="93" y="6"/>
                    <a:pt x="87" y="8"/>
                  </a:cubicBezTo>
                  <a:cubicBezTo>
                    <a:pt x="87" y="8"/>
                    <a:pt x="87" y="8"/>
                    <a:pt x="87" y="9"/>
                  </a:cubicBezTo>
                  <a:cubicBezTo>
                    <a:pt x="63" y="16"/>
                    <a:pt x="40" y="24"/>
                    <a:pt x="19" y="36"/>
                  </a:cubicBezTo>
                  <a:cubicBezTo>
                    <a:pt x="17" y="36"/>
                    <a:pt x="16" y="36"/>
                    <a:pt x="14" y="36"/>
                  </a:cubicBezTo>
                  <a:cubicBezTo>
                    <a:pt x="11" y="35"/>
                    <a:pt x="9" y="39"/>
                    <a:pt x="9" y="42"/>
                  </a:cubicBezTo>
                  <a:cubicBezTo>
                    <a:pt x="0" y="49"/>
                    <a:pt x="7" y="65"/>
                    <a:pt x="18" y="61"/>
                  </a:cubicBezTo>
                  <a:cubicBezTo>
                    <a:pt x="31" y="57"/>
                    <a:pt x="44" y="52"/>
                    <a:pt x="56" y="47"/>
                  </a:cubicBezTo>
                  <a:cubicBezTo>
                    <a:pt x="72" y="41"/>
                    <a:pt x="88" y="32"/>
                    <a:pt x="103" y="26"/>
                  </a:cubicBezTo>
                  <a:cubicBezTo>
                    <a:pt x="106" y="26"/>
                    <a:pt x="109" y="27"/>
                    <a:pt x="111" y="29"/>
                  </a:cubicBezTo>
                  <a:cubicBezTo>
                    <a:pt x="111" y="30"/>
                    <a:pt x="112" y="30"/>
                    <a:pt x="113" y="31"/>
                  </a:cubicBezTo>
                  <a:cubicBezTo>
                    <a:pt x="112" y="34"/>
                    <a:pt x="113" y="37"/>
                    <a:pt x="115" y="40"/>
                  </a:cubicBezTo>
                  <a:cubicBezTo>
                    <a:pt x="136" y="65"/>
                    <a:pt x="146" y="98"/>
                    <a:pt x="170" y="119"/>
                  </a:cubicBezTo>
                  <a:cubicBezTo>
                    <a:pt x="179" y="127"/>
                    <a:pt x="194" y="120"/>
                    <a:pt x="190" y="108"/>
                  </a:cubicBezTo>
                  <a:close/>
                </a:path>
              </a:pathLst>
            </a:custGeom>
            <a:solidFill>
              <a:srgbClr val="CDC7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2" name="Freeform 85">
              <a:extLst>
                <a:ext uri="{FF2B5EF4-FFF2-40B4-BE49-F238E27FC236}">
                  <a16:creationId xmlns:a16="http://schemas.microsoft.com/office/drawing/2014/main" id="{21AC3874-13A2-4627-BF02-9BC938EC97B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745413" y="2514601"/>
              <a:ext cx="950913" cy="950913"/>
            </a:xfrm>
            <a:custGeom>
              <a:avLst/>
              <a:gdLst>
                <a:gd name="T0" fmla="*/ 245 w 253"/>
                <a:gd name="T1" fmla="*/ 118 h 253"/>
                <a:gd name="T2" fmla="*/ 244 w 253"/>
                <a:gd name="T3" fmla="*/ 108 h 253"/>
                <a:gd name="T4" fmla="*/ 240 w 253"/>
                <a:gd name="T5" fmla="*/ 95 h 253"/>
                <a:gd name="T6" fmla="*/ 192 w 253"/>
                <a:gd name="T7" fmla="*/ 31 h 253"/>
                <a:gd name="T8" fmla="*/ 134 w 253"/>
                <a:gd name="T9" fmla="*/ 11 h 253"/>
                <a:gd name="T10" fmla="*/ 128 w 253"/>
                <a:gd name="T11" fmla="*/ 10 h 253"/>
                <a:gd name="T12" fmla="*/ 111 w 253"/>
                <a:gd name="T13" fmla="*/ 13 h 253"/>
                <a:gd name="T14" fmla="*/ 97 w 253"/>
                <a:gd name="T15" fmla="*/ 18 h 253"/>
                <a:gd name="T16" fmla="*/ 83 w 253"/>
                <a:gd name="T17" fmla="*/ 24 h 253"/>
                <a:gd name="T18" fmla="*/ 70 w 253"/>
                <a:gd name="T19" fmla="*/ 32 h 253"/>
                <a:gd name="T20" fmla="*/ 64 w 253"/>
                <a:gd name="T21" fmla="*/ 37 h 253"/>
                <a:gd name="T22" fmla="*/ 35 w 253"/>
                <a:gd name="T23" fmla="*/ 64 h 253"/>
                <a:gd name="T24" fmla="*/ 18 w 253"/>
                <a:gd name="T25" fmla="*/ 101 h 253"/>
                <a:gd name="T26" fmla="*/ 15 w 253"/>
                <a:gd name="T27" fmla="*/ 118 h 253"/>
                <a:gd name="T28" fmla="*/ 15 w 253"/>
                <a:gd name="T29" fmla="*/ 124 h 253"/>
                <a:gd name="T30" fmla="*/ 14 w 253"/>
                <a:gd name="T31" fmla="*/ 125 h 253"/>
                <a:gd name="T32" fmla="*/ 14 w 253"/>
                <a:gd name="T33" fmla="*/ 126 h 253"/>
                <a:gd name="T34" fmla="*/ 15 w 253"/>
                <a:gd name="T35" fmla="*/ 147 h 253"/>
                <a:gd name="T36" fmla="*/ 18 w 253"/>
                <a:gd name="T37" fmla="*/ 159 h 253"/>
                <a:gd name="T38" fmla="*/ 22 w 253"/>
                <a:gd name="T39" fmla="*/ 171 h 253"/>
                <a:gd name="T40" fmla="*/ 34 w 253"/>
                <a:gd name="T41" fmla="*/ 188 h 253"/>
                <a:gd name="T42" fmla="*/ 82 w 253"/>
                <a:gd name="T43" fmla="*/ 229 h 253"/>
                <a:gd name="T44" fmla="*/ 127 w 253"/>
                <a:gd name="T45" fmla="*/ 240 h 253"/>
                <a:gd name="T46" fmla="*/ 130 w 253"/>
                <a:gd name="T47" fmla="*/ 240 h 253"/>
                <a:gd name="T48" fmla="*/ 142 w 253"/>
                <a:gd name="T49" fmla="*/ 240 h 253"/>
                <a:gd name="T50" fmla="*/ 162 w 253"/>
                <a:gd name="T51" fmla="*/ 234 h 253"/>
                <a:gd name="T52" fmla="*/ 190 w 253"/>
                <a:gd name="T53" fmla="*/ 219 h 253"/>
                <a:gd name="T54" fmla="*/ 240 w 253"/>
                <a:gd name="T55" fmla="*/ 157 h 253"/>
                <a:gd name="T56" fmla="*/ 243 w 253"/>
                <a:gd name="T57" fmla="*/ 144 h 253"/>
                <a:gd name="T58" fmla="*/ 245 w 253"/>
                <a:gd name="T59" fmla="*/ 126 h 253"/>
                <a:gd name="T60" fmla="*/ 253 w 253"/>
                <a:gd name="T61" fmla="*/ 135 h 253"/>
                <a:gd name="T62" fmla="*/ 252 w 253"/>
                <a:gd name="T63" fmla="*/ 145 h 253"/>
                <a:gd name="T64" fmla="*/ 249 w 253"/>
                <a:gd name="T65" fmla="*/ 159 h 253"/>
                <a:gd name="T66" fmla="*/ 201 w 253"/>
                <a:gd name="T67" fmla="*/ 234 h 253"/>
                <a:gd name="T68" fmla="*/ 166 w 253"/>
                <a:gd name="T69" fmla="*/ 249 h 253"/>
                <a:gd name="T70" fmla="*/ 151 w 253"/>
                <a:gd name="T71" fmla="*/ 251 h 253"/>
                <a:gd name="T72" fmla="*/ 135 w 253"/>
                <a:gd name="T73" fmla="*/ 253 h 253"/>
                <a:gd name="T74" fmla="*/ 129 w 253"/>
                <a:gd name="T75" fmla="*/ 253 h 253"/>
                <a:gd name="T76" fmla="*/ 128 w 253"/>
                <a:gd name="T77" fmla="*/ 253 h 253"/>
                <a:gd name="T78" fmla="*/ 126 w 253"/>
                <a:gd name="T79" fmla="*/ 253 h 253"/>
                <a:gd name="T80" fmla="*/ 76 w 253"/>
                <a:gd name="T81" fmla="*/ 243 h 253"/>
                <a:gd name="T82" fmla="*/ 21 w 253"/>
                <a:gd name="T83" fmla="*/ 197 h 253"/>
                <a:gd name="T84" fmla="*/ 15 w 253"/>
                <a:gd name="T85" fmla="*/ 184 h 253"/>
                <a:gd name="T86" fmla="*/ 11 w 253"/>
                <a:gd name="T87" fmla="*/ 171 h 253"/>
                <a:gd name="T88" fmla="*/ 1 w 253"/>
                <a:gd name="T89" fmla="*/ 126 h 253"/>
                <a:gd name="T90" fmla="*/ 1 w 253"/>
                <a:gd name="T91" fmla="*/ 107 h 253"/>
                <a:gd name="T92" fmla="*/ 21 w 253"/>
                <a:gd name="T93" fmla="*/ 54 h 253"/>
                <a:gd name="T94" fmla="*/ 29 w 253"/>
                <a:gd name="T95" fmla="*/ 43 h 253"/>
                <a:gd name="T96" fmla="*/ 38 w 253"/>
                <a:gd name="T97" fmla="*/ 32 h 253"/>
                <a:gd name="T98" fmla="*/ 75 w 253"/>
                <a:gd name="T99" fmla="*/ 7 h 253"/>
                <a:gd name="T100" fmla="*/ 126 w 253"/>
                <a:gd name="T101" fmla="*/ 0 h 253"/>
                <a:gd name="T102" fmla="*/ 131 w 253"/>
                <a:gd name="T103" fmla="*/ 0 h 253"/>
                <a:gd name="T104" fmla="*/ 143 w 253"/>
                <a:gd name="T105" fmla="*/ 1 h 253"/>
                <a:gd name="T106" fmla="*/ 166 w 253"/>
                <a:gd name="T107" fmla="*/ 5 h 253"/>
                <a:gd name="T108" fmla="*/ 199 w 253"/>
                <a:gd name="T109" fmla="*/ 20 h 253"/>
                <a:gd name="T110" fmla="*/ 249 w 253"/>
                <a:gd name="T111" fmla="*/ 93 h 253"/>
                <a:gd name="T112" fmla="*/ 251 w 253"/>
                <a:gd name="T113" fmla="*/ 107 h 253"/>
                <a:gd name="T114" fmla="*/ 253 w 253"/>
                <a:gd name="T115" fmla="*/ 117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53" h="253">
                  <a:moveTo>
                    <a:pt x="245" y="126"/>
                  </a:moveTo>
                  <a:cubicBezTo>
                    <a:pt x="245" y="126"/>
                    <a:pt x="245" y="123"/>
                    <a:pt x="245" y="118"/>
                  </a:cubicBezTo>
                  <a:cubicBezTo>
                    <a:pt x="245" y="116"/>
                    <a:pt x="245" y="115"/>
                    <a:pt x="245" y="113"/>
                  </a:cubicBezTo>
                  <a:cubicBezTo>
                    <a:pt x="244" y="111"/>
                    <a:pt x="244" y="110"/>
                    <a:pt x="244" y="108"/>
                  </a:cubicBezTo>
                  <a:cubicBezTo>
                    <a:pt x="243" y="106"/>
                    <a:pt x="243" y="104"/>
                    <a:pt x="242" y="102"/>
                  </a:cubicBezTo>
                  <a:cubicBezTo>
                    <a:pt x="242" y="100"/>
                    <a:pt x="241" y="97"/>
                    <a:pt x="240" y="95"/>
                  </a:cubicBezTo>
                  <a:cubicBezTo>
                    <a:pt x="237" y="85"/>
                    <a:pt x="232" y="74"/>
                    <a:pt x="224" y="63"/>
                  </a:cubicBezTo>
                  <a:cubicBezTo>
                    <a:pt x="216" y="52"/>
                    <a:pt x="206" y="41"/>
                    <a:pt x="192" y="31"/>
                  </a:cubicBezTo>
                  <a:cubicBezTo>
                    <a:pt x="178" y="21"/>
                    <a:pt x="161" y="13"/>
                    <a:pt x="141" y="11"/>
                  </a:cubicBezTo>
                  <a:cubicBezTo>
                    <a:pt x="139" y="11"/>
                    <a:pt x="137" y="11"/>
                    <a:pt x="134" y="11"/>
                  </a:cubicBezTo>
                  <a:cubicBezTo>
                    <a:pt x="130" y="11"/>
                    <a:pt x="130" y="11"/>
                    <a:pt x="130" y="11"/>
                  </a:cubicBezTo>
                  <a:cubicBezTo>
                    <a:pt x="128" y="10"/>
                    <a:pt x="128" y="10"/>
                    <a:pt x="128" y="10"/>
                  </a:cubicBezTo>
                  <a:cubicBezTo>
                    <a:pt x="127" y="11"/>
                    <a:pt x="127" y="11"/>
                    <a:pt x="127" y="11"/>
                  </a:cubicBezTo>
                  <a:cubicBezTo>
                    <a:pt x="122" y="11"/>
                    <a:pt x="116" y="11"/>
                    <a:pt x="111" y="13"/>
                  </a:cubicBezTo>
                  <a:cubicBezTo>
                    <a:pt x="109" y="13"/>
                    <a:pt x="107" y="14"/>
                    <a:pt x="104" y="15"/>
                  </a:cubicBezTo>
                  <a:cubicBezTo>
                    <a:pt x="102" y="16"/>
                    <a:pt x="100" y="17"/>
                    <a:pt x="97" y="18"/>
                  </a:cubicBezTo>
                  <a:cubicBezTo>
                    <a:pt x="95" y="18"/>
                    <a:pt x="92" y="20"/>
                    <a:pt x="90" y="21"/>
                  </a:cubicBezTo>
                  <a:cubicBezTo>
                    <a:pt x="88" y="22"/>
                    <a:pt x="85" y="23"/>
                    <a:pt x="83" y="24"/>
                  </a:cubicBezTo>
                  <a:cubicBezTo>
                    <a:pt x="81" y="26"/>
                    <a:pt x="79" y="27"/>
                    <a:pt x="77" y="28"/>
                  </a:cubicBezTo>
                  <a:cubicBezTo>
                    <a:pt x="74" y="29"/>
                    <a:pt x="72" y="31"/>
                    <a:pt x="70" y="32"/>
                  </a:cubicBezTo>
                  <a:cubicBezTo>
                    <a:pt x="67" y="34"/>
                    <a:pt x="67" y="34"/>
                    <a:pt x="67" y="34"/>
                  </a:cubicBezTo>
                  <a:cubicBezTo>
                    <a:pt x="64" y="37"/>
                    <a:pt x="64" y="37"/>
                    <a:pt x="64" y="37"/>
                  </a:cubicBezTo>
                  <a:cubicBezTo>
                    <a:pt x="61" y="38"/>
                    <a:pt x="59" y="39"/>
                    <a:pt x="57" y="41"/>
                  </a:cubicBezTo>
                  <a:cubicBezTo>
                    <a:pt x="49" y="47"/>
                    <a:pt x="41" y="55"/>
                    <a:pt x="35" y="64"/>
                  </a:cubicBezTo>
                  <a:cubicBezTo>
                    <a:pt x="29" y="73"/>
                    <a:pt x="24" y="83"/>
                    <a:pt x="20" y="93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17" y="104"/>
                    <a:pt x="17" y="107"/>
                    <a:pt x="17" y="109"/>
                  </a:cubicBezTo>
                  <a:cubicBezTo>
                    <a:pt x="16" y="112"/>
                    <a:pt x="15" y="115"/>
                    <a:pt x="15" y="118"/>
                  </a:cubicBezTo>
                  <a:cubicBezTo>
                    <a:pt x="15" y="122"/>
                    <a:pt x="15" y="122"/>
                    <a:pt x="15" y="122"/>
                  </a:cubicBezTo>
                  <a:cubicBezTo>
                    <a:pt x="15" y="124"/>
                    <a:pt x="15" y="124"/>
                    <a:pt x="15" y="124"/>
                  </a:cubicBezTo>
                  <a:cubicBezTo>
                    <a:pt x="15" y="125"/>
                    <a:pt x="15" y="125"/>
                    <a:pt x="15" y="125"/>
                  </a:cubicBezTo>
                  <a:cubicBezTo>
                    <a:pt x="14" y="125"/>
                    <a:pt x="14" y="125"/>
                    <a:pt x="14" y="125"/>
                  </a:cubicBezTo>
                  <a:cubicBezTo>
                    <a:pt x="14" y="126"/>
                    <a:pt x="14" y="126"/>
                    <a:pt x="14" y="126"/>
                  </a:cubicBezTo>
                  <a:cubicBezTo>
                    <a:pt x="14" y="126"/>
                    <a:pt x="14" y="126"/>
                    <a:pt x="14" y="126"/>
                  </a:cubicBezTo>
                  <a:cubicBezTo>
                    <a:pt x="14" y="131"/>
                    <a:pt x="14" y="138"/>
                    <a:pt x="15" y="143"/>
                  </a:cubicBezTo>
                  <a:cubicBezTo>
                    <a:pt x="15" y="147"/>
                    <a:pt x="15" y="147"/>
                    <a:pt x="15" y="147"/>
                  </a:cubicBezTo>
                  <a:cubicBezTo>
                    <a:pt x="15" y="148"/>
                    <a:pt x="16" y="150"/>
                    <a:pt x="16" y="151"/>
                  </a:cubicBezTo>
                  <a:cubicBezTo>
                    <a:pt x="17" y="154"/>
                    <a:pt x="17" y="157"/>
                    <a:pt x="18" y="159"/>
                  </a:cubicBezTo>
                  <a:cubicBezTo>
                    <a:pt x="19" y="162"/>
                    <a:pt x="20" y="165"/>
                    <a:pt x="21" y="167"/>
                  </a:cubicBezTo>
                  <a:cubicBezTo>
                    <a:pt x="21" y="169"/>
                    <a:pt x="22" y="170"/>
                    <a:pt x="22" y="171"/>
                  </a:cubicBezTo>
                  <a:cubicBezTo>
                    <a:pt x="25" y="175"/>
                    <a:pt x="25" y="175"/>
                    <a:pt x="25" y="175"/>
                  </a:cubicBezTo>
                  <a:cubicBezTo>
                    <a:pt x="27" y="180"/>
                    <a:pt x="31" y="184"/>
                    <a:pt x="34" y="188"/>
                  </a:cubicBezTo>
                  <a:cubicBezTo>
                    <a:pt x="42" y="196"/>
                    <a:pt x="48" y="205"/>
                    <a:pt x="56" y="212"/>
                  </a:cubicBezTo>
                  <a:cubicBezTo>
                    <a:pt x="64" y="219"/>
                    <a:pt x="73" y="225"/>
                    <a:pt x="82" y="229"/>
                  </a:cubicBezTo>
                  <a:cubicBezTo>
                    <a:pt x="92" y="234"/>
                    <a:pt x="102" y="237"/>
                    <a:pt x="112" y="239"/>
                  </a:cubicBezTo>
                  <a:cubicBezTo>
                    <a:pt x="117" y="240"/>
                    <a:pt x="122" y="240"/>
                    <a:pt x="127" y="240"/>
                  </a:cubicBezTo>
                  <a:cubicBezTo>
                    <a:pt x="128" y="240"/>
                    <a:pt x="128" y="240"/>
                    <a:pt x="128" y="240"/>
                  </a:cubicBezTo>
                  <a:cubicBezTo>
                    <a:pt x="130" y="240"/>
                    <a:pt x="130" y="240"/>
                    <a:pt x="130" y="240"/>
                  </a:cubicBezTo>
                  <a:cubicBezTo>
                    <a:pt x="134" y="240"/>
                    <a:pt x="134" y="240"/>
                    <a:pt x="134" y="240"/>
                  </a:cubicBezTo>
                  <a:cubicBezTo>
                    <a:pt x="137" y="240"/>
                    <a:pt x="139" y="240"/>
                    <a:pt x="142" y="240"/>
                  </a:cubicBezTo>
                  <a:cubicBezTo>
                    <a:pt x="146" y="239"/>
                    <a:pt x="151" y="238"/>
                    <a:pt x="155" y="236"/>
                  </a:cubicBezTo>
                  <a:cubicBezTo>
                    <a:pt x="157" y="236"/>
                    <a:pt x="160" y="235"/>
                    <a:pt x="162" y="234"/>
                  </a:cubicBezTo>
                  <a:cubicBezTo>
                    <a:pt x="164" y="233"/>
                    <a:pt x="166" y="232"/>
                    <a:pt x="168" y="231"/>
                  </a:cubicBezTo>
                  <a:cubicBezTo>
                    <a:pt x="176" y="228"/>
                    <a:pt x="183" y="223"/>
                    <a:pt x="190" y="219"/>
                  </a:cubicBezTo>
                  <a:cubicBezTo>
                    <a:pt x="204" y="210"/>
                    <a:pt x="215" y="199"/>
                    <a:pt x="223" y="188"/>
                  </a:cubicBezTo>
                  <a:cubicBezTo>
                    <a:pt x="231" y="177"/>
                    <a:pt x="236" y="166"/>
                    <a:pt x="240" y="157"/>
                  </a:cubicBezTo>
                  <a:cubicBezTo>
                    <a:pt x="241" y="154"/>
                    <a:pt x="241" y="152"/>
                    <a:pt x="242" y="150"/>
                  </a:cubicBezTo>
                  <a:cubicBezTo>
                    <a:pt x="242" y="148"/>
                    <a:pt x="243" y="146"/>
                    <a:pt x="243" y="144"/>
                  </a:cubicBezTo>
                  <a:cubicBezTo>
                    <a:pt x="244" y="140"/>
                    <a:pt x="245" y="137"/>
                    <a:pt x="245" y="134"/>
                  </a:cubicBezTo>
                  <a:cubicBezTo>
                    <a:pt x="245" y="129"/>
                    <a:pt x="245" y="126"/>
                    <a:pt x="245" y="126"/>
                  </a:cubicBezTo>
                  <a:close/>
                  <a:moveTo>
                    <a:pt x="253" y="126"/>
                  </a:moveTo>
                  <a:cubicBezTo>
                    <a:pt x="253" y="126"/>
                    <a:pt x="253" y="129"/>
                    <a:pt x="253" y="135"/>
                  </a:cubicBezTo>
                  <a:cubicBezTo>
                    <a:pt x="253" y="136"/>
                    <a:pt x="253" y="138"/>
                    <a:pt x="253" y="140"/>
                  </a:cubicBezTo>
                  <a:cubicBezTo>
                    <a:pt x="252" y="141"/>
                    <a:pt x="252" y="143"/>
                    <a:pt x="252" y="145"/>
                  </a:cubicBezTo>
                  <a:cubicBezTo>
                    <a:pt x="252" y="147"/>
                    <a:pt x="251" y="150"/>
                    <a:pt x="251" y="152"/>
                  </a:cubicBezTo>
                  <a:cubicBezTo>
                    <a:pt x="251" y="154"/>
                    <a:pt x="250" y="157"/>
                    <a:pt x="249" y="159"/>
                  </a:cubicBezTo>
                  <a:cubicBezTo>
                    <a:pt x="247" y="170"/>
                    <a:pt x="243" y="183"/>
                    <a:pt x="236" y="196"/>
                  </a:cubicBezTo>
                  <a:cubicBezTo>
                    <a:pt x="228" y="210"/>
                    <a:pt x="217" y="223"/>
                    <a:pt x="201" y="234"/>
                  </a:cubicBezTo>
                  <a:cubicBezTo>
                    <a:pt x="193" y="239"/>
                    <a:pt x="184" y="244"/>
                    <a:pt x="174" y="246"/>
                  </a:cubicBezTo>
                  <a:cubicBezTo>
                    <a:pt x="171" y="247"/>
                    <a:pt x="169" y="248"/>
                    <a:pt x="166" y="249"/>
                  </a:cubicBezTo>
                  <a:cubicBezTo>
                    <a:pt x="164" y="249"/>
                    <a:pt x="161" y="249"/>
                    <a:pt x="158" y="250"/>
                  </a:cubicBezTo>
                  <a:cubicBezTo>
                    <a:pt x="156" y="251"/>
                    <a:pt x="153" y="251"/>
                    <a:pt x="151" y="251"/>
                  </a:cubicBezTo>
                  <a:cubicBezTo>
                    <a:pt x="148" y="252"/>
                    <a:pt x="145" y="252"/>
                    <a:pt x="142" y="252"/>
                  </a:cubicBezTo>
                  <a:cubicBezTo>
                    <a:pt x="140" y="253"/>
                    <a:pt x="137" y="253"/>
                    <a:pt x="135" y="253"/>
                  </a:cubicBezTo>
                  <a:cubicBezTo>
                    <a:pt x="131" y="253"/>
                    <a:pt x="131" y="253"/>
                    <a:pt x="131" y="253"/>
                  </a:cubicBezTo>
                  <a:cubicBezTo>
                    <a:pt x="129" y="253"/>
                    <a:pt x="129" y="253"/>
                    <a:pt x="129" y="253"/>
                  </a:cubicBezTo>
                  <a:cubicBezTo>
                    <a:pt x="128" y="253"/>
                    <a:pt x="128" y="253"/>
                    <a:pt x="128" y="253"/>
                  </a:cubicBezTo>
                  <a:cubicBezTo>
                    <a:pt x="128" y="253"/>
                    <a:pt x="128" y="253"/>
                    <a:pt x="128" y="253"/>
                  </a:cubicBezTo>
                  <a:cubicBezTo>
                    <a:pt x="127" y="253"/>
                    <a:pt x="127" y="253"/>
                    <a:pt x="127" y="253"/>
                  </a:cubicBezTo>
                  <a:cubicBezTo>
                    <a:pt x="126" y="253"/>
                    <a:pt x="126" y="253"/>
                    <a:pt x="126" y="253"/>
                  </a:cubicBezTo>
                  <a:cubicBezTo>
                    <a:pt x="121" y="253"/>
                    <a:pt x="115" y="253"/>
                    <a:pt x="110" y="252"/>
                  </a:cubicBezTo>
                  <a:cubicBezTo>
                    <a:pt x="99" y="251"/>
                    <a:pt x="87" y="248"/>
                    <a:pt x="76" y="243"/>
                  </a:cubicBezTo>
                  <a:cubicBezTo>
                    <a:pt x="65" y="239"/>
                    <a:pt x="55" y="232"/>
                    <a:pt x="45" y="225"/>
                  </a:cubicBezTo>
                  <a:cubicBezTo>
                    <a:pt x="36" y="218"/>
                    <a:pt x="27" y="208"/>
                    <a:pt x="21" y="197"/>
                  </a:cubicBezTo>
                  <a:cubicBezTo>
                    <a:pt x="17" y="189"/>
                    <a:pt x="17" y="189"/>
                    <a:pt x="17" y="189"/>
                  </a:cubicBezTo>
                  <a:cubicBezTo>
                    <a:pt x="16" y="187"/>
                    <a:pt x="16" y="186"/>
                    <a:pt x="15" y="184"/>
                  </a:cubicBezTo>
                  <a:cubicBezTo>
                    <a:pt x="14" y="180"/>
                    <a:pt x="14" y="180"/>
                    <a:pt x="14" y="180"/>
                  </a:cubicBezTo>
                  <a:cubicBezTo>
                    <a:pt x="13" y="177"/>
                    <a:pt x="11" y="174"/>
                    <a:pt x="11" y="171"/>
                  </a:cubicBezTo>
                  <a:cubicBezTo>
                    <a:pt x="10" y="168"/>
                    <a:pt x="8" y="166"/>
                    <a:pt x="8" y="163"/>
                  </a:cubicBezTo>
                  <a:cubicBezTo>
                    <a:pt x="4" y="151"/>
                    <a:pt x="2" y="138"/>
                    <a:pt x="1" y="126"/>
                  </a:cubicBezTo>
                  <a:cubicBezTo>
                    <a:pt x="1" y="117"/>
                    <a:pt x="1" y="117"/>
                    <a:pt x="1" y="117"/>
                  </a:cubicBezTo>
                  <a:cubicBezTo>
                    <a:pt x="0" y="113"/>
                    <a:pt x="1" y="110"/>
                    <a:pt x="1" y="107"/>
                  </a:cubicBezTo>
                  <a:cubicBezTo>
                    <a:pt x="2" y="101"/>
                    <a:pt x="4" y="95"/>
                    <a:pt x="5" y="89"/>
                  </a:cubicBezTo>
                  <a:cubicBezTo>
                    <a:pt x="9" y="77"/>
                    <a:pt x="14" y="65"/>
                    <a:pt x="21" y="54"/>
                  </a:cubicBezTo>
                  <a:cubicBezTo>
                    <a:pt x="22" y="52"/>
                    <a:pt x="24" y="49"/>
                    <a:pt x="26" y="47"/>
                  </a:cubicBezTo>
                  <a:cubicBezTo>
                    <a:pt x="27" y="46"/>
                    <a:pt x="28" y="44"/>
                    <a:pt x="29" y="43"/>
                  </a:cubicBezTo>
                  <a:cubicBezTo>
                    <a:pt x="32" y="40"/>
                    <a:pt x="32" y="40"/>
                    <a:pt x="32" y="40"/>
                  </a:cubicBezTo>
                  <a:cubicBezTo>
                    <a:pt x="34" y="37"/>
                    <a:pt x="36" y="35"/>
                    <a:pt x="38" y="32"/>
                  </a:cubicBezTo>
                  <a:cubicBezTo>
                    <a:pt x="44" y="26"/>
                    <a:pt x="44" y="26"/>
                    <a:pt x="44" y="26"/>
                  </a:cubicBezTo>
                  <a:cubicBezTo>
                    <a:pt x="54" y="18"/>
                    <a:pt x="64" y="11"/>
                    <a:pt x="75" y="7"/>
                  </a:cubicBezTo>
                  <a:cubicBezTo>
                    <a:pt x="87" y="3"/>
                    <a:pt x="98" y="1"/>
                    <a:pt x="110" y="0"/>
                  </a:cubicBezTo>
                  <a:cubicBezTo>
                    <a:pt x="116" y="0"/>
                    <a:pt x="121" y="0"/>
                    <a:pt x="126" y="0"/>
                  </a:cubicBezTo>
                  <a:cubicBezTo>
                    <a:pt x="128" y="0"/>
                    <a:pt x="128" y="0"/>
                    <a:pt x="128" y="0"/>
                  </a:cubicBezTo>
                  <a:cubicBezTo>
                    <a:pt x="131" y="0"/>
                    <a:pt x="131" y="0"/>
                    <a:pt x="131" y="0"/>
                  </a:cubicBezTo>
                  <a:cubicBezTo>
                    <a:pt x="135" y="0"/>
                    <a:pt x="135" y="0"/>
                    <a:pt x="135" y="0"/>
                  </a:cubicBezTo>
                  <a:cubicBezTo>
                    <a:pt x="137" y="0"/>
                    <a:pt x="140" y="0"/>
                    <a:pt x="143" y="1"/>
                  </a:cubicBezTo>
                  <a:cubicBezTo>
                    <a:pt x="148" y="2"/>
                    <a:pt x="153" y="2"/>
                    <a:pt x="158" y="4"/>
                  </a:cubicBezTo>
                  <a:cubicBezTo>
                    <a:pt x="161" y="4"/>
                    <a:pt x="163" y="5"/>
                    <a:pt x="166" y="5"/>
                  </a:cubicBezTo>
                  <a:cubicBezTo>
                    <a:pt x="168" y="6"/>
                    <a:pt x="170" y="7"/>
                    <a:pt x="173" y="8"/>
                  </a:cubicBezTo>
                  <a:cubicBezTo>
                    <a:pt x="182" y="11"/>
                    <a:pt x="191" y="15"/>
                    <a:pt x="199" y="20"/>
                  </a:cubicBezTo>
                  <a:cubicBezTo>
                    <a:pt x="215" y="30"/>
                    <a:pt x="227" y="43"/>
                    <a:pt x="235" y="56"/>
                  </a:cubicBezTo>
                  <a:cubicBezTo>
                    <a:pt x="243" y="69"/>
                    <a:pt x="247" y="82"/>
                    <a:pt x="249" y="93"/>
                  </a:cubicBezTo>
                  <a:cubicBezTo>
                    <a:pt x="250" y="95"/>
                    <a:pt x="250" y="98"/>
                    <a:pt x="251" y="100"/>
                  </a:cubicBezTo>
                  <a:cubicBezTo>
                    <a:pt x="251" y="102"/>
                    <a:pt x="251" y="105"/>
                    <a:pt x="251" y="107"/>
                  </a:cubicBezTo>
                  <a:cubicBezTo>
                    <a:pt x="252" y="109"/>
                    <a:pt x="252" y="111"/>
                    <a:pt x="252" y="113"/>
                  </a:cubicBezTo>
                  <a:cubicBezTo>
                    <a:pt x="252" y="114"/>
                    <a:pt x="252" y="116"/>
                    <a:pt x="253" y="117"/>
                  </a:cubicBezTo>
                  <a:cubicBezTo>
                    <a:pt x="253" y="123"/>
                    <a:pt x="253" y="126"/>
                    <a:pt x="253" y="126"/>
                  </a:cubicBezTo>
                  <a:close/>
                </a:path>
              </a:pathLst>
            </a:custGeom>
            <a:solidFill>
              <a:srgbClr val="492A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3" name="Freeform 86">
              <a:extLst>
                <a:ext uri="{FF2B5EF4-FFF2-40B4-BE49-F238E27FC236}">
                  <a16:creationId xmlns:a16="http://schemas.microsoft.com/office/drawing/2014/main" id="{8CCC53C0-0273-4258-8D62-C69438644DA0}"/>
                </a:ext>
              </a:extLst>
            </p:cNvPr>
            <p:cNvSpPr/>
            <p:nvPr/>
          </p:nvSpPr>
          <p:spPr bwMode="auto">
            <a:xfrm>
              <a:off x="8015288" y="2544763"/>
              <a:ext cx="365125" cy="890588"/>
            </a:xfrm>
            <a:custGeom>
              <a:avLst/>
              <a:gdLst>
                <a:gd name="T0" fmla="*/ 97 w 97"/>
                <a:gd name="T1" fmla="*/ 6 h 237"/>
                <a:gd name="T2" fmla="*/ 95 w 97"/>
                <a:gd name="T3" fmla="*/ 16 h 237"/>
                <a:gd name="T4" fmla="*/ 93 w 97"/>
                <a:gd name="T5" fmla="*/ 28 h 237"/>
                <a:gd name="T6" fmla="*/ 88 w 97"/>
                <a:gd name="T7" fmla="*/ 43 h 237"/>
                <a:gd name="T8" fmla="*/ 81 w 97"/>
                <a:gd name="T9" fmla="*/ 60 h 237"/>
                <a:gd name="T10" fmla="*/ 73 w 97"/>
                <a:gd name="T11" fmla="*/ 79 h 237"/>
                <a:gd name="T12" fmla="*/ 56 w 97"/>
                <a:gd name="T13" fmla="*/ 121 h 237"/>
                <a:gd name="T14" fmla="*/ 46 w 97"/>
                <a:gd name="T15" fmla="*/ 141 h 237"/>
                <a:gd name="T16" fmla="*/ 38 w 97"/>
                <a:gd name="T17" fmla="*/ 162 h 237"/>
                <a:gd name="T18" fmla="*/ 32 w 97"/>
                <a:gd name="T19" fmla="*/ 182 h 237"/>
                <a:gd name="T20" fmla="*/ 27 w 97"/>
                <a:gd name="T21" fmla="*/ 199 h 237"/>
                <a:gd name="T22" fmla="*/ 21 w 97"/>
                <a:gd name="T23" fmla="*/ 214 h 237"/>
                <a:gd name="T24" fmla="*/ 15 w 97"/>
                <a:gd name="T25" fmla="*/ 224 h 237"/>
                <a:gd name="T26" fmla="*/ 10 w 97"/>
                <a:gd name="T27" fmla="*/ 234 h 237"/>
                <a:gd name="T28" fmla="*/ 3 w 97"/>
                <a:gd name="T29" fmla="*/ 235 h 237"/>
                <a:gd name="T30" fmla="*/ 1 w 97"/>
                <a:gd name="T31" fmla="*/ 230 h 237"/>
                <a:gd name="T32" fmla="*/ 3 w 97"/>
                <a:gd name="T33" fmla="*/ 220 h 237"/>
                <a:gd name="T34" fmla="*/ 6 w 97"/>
                <a:gd name="T35" fmla="*/ 208 h 237"/>
                <a:gd name="T36" fmla="*/ 11 w 97"/>
                <a:gd name="T37" fmla="*/ 193 h 237"/>
                <a:gd name="T38" fmla="*/ 19 w 97"/>
                <a:gd name="T39" fmla="*/ 177 h 237"/>
                <a:gd name="T40" fmla="*/ 28 w 97"/>
                <a:gd name="T41" fmla="*/ 158 h 237"/>
                <a:gd name="T42" fmla="*/ 35 w 97"/>
                <a:gd name="T43" fmla="*/ 137 h 237"/>
                <a:gd name="T44" fmla="*/ 41 w 97"/>
                <a:gd name="T45" fmla="*/ 115 h 237"/>
                <a:gd name="T46" fmla="*/ 56 w 97"/>
                <a:gd name="T47" fmla="*/ 73 h 237"/>
                <a:gd name="T48" fmla="*/ 63 w 97"/>
                <a:gd name="T49" fmla="*/ 53 h 237"/>
                <a:gd name="T50" fmla="*/ 69 w 97"/>
                <a:gd name="T51" fmla="*/ 36 h 237"/>
                <a:gd name="T52" fmla="*/ 75 w 97"/>
                <a:gd name="T53" fmla="*/ 22 h 237"/>
                <a:gd name="T54" fmla="*/ 81 w 97"/>
                <a:gd name="T55" fmla="*/ 11 h 237"/>
                <a:gd name="T56" fmla="*/ 87 w 97"/>
                <a:gd name="T57" fmla="*/ 2 h 237"/>
                <a:gd name="T58" fmla="*/ 95 w 97"/>
                <a:gd name="T59" fmla="*/ 1 h 237"/>
                <a:gd name="T60" fmla="*/ 97 w 97"/>
                <a:gd name="T61" fmla="*/ 6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7" h="237">
                  <a:moveTo>
                    <a:pt x="97" y="6"/>
                  </a:moveTo>
                  <a:cubicBezTo>
                    <a:pt x="97" y="6"/>
                    <a:pt x="97" y="10"/>
                    <a:pt x="95" y="16"/>
                  </a:cubicBezTo>
                  <a:cubicBezTo>
                    <a:pt x="95" y="20"/>
                    <a:pt x="94" y="24"/>
                    <a:pt x="93" y="28"/>
                  </a:cubicBezTo>
                  <a:cubicBezTo>
                    <a:pt x="92" y="33"/>
                    <a:pt x="90" y="38"/>
                    <a:pt x="88" y="43"/>
                  </a:cubicBezTo>
                  <a:cubicBezTo>
                    <a:pt x="86" y="49"/>
                    <a:pt x="84" y="54"/>
                    <a:pt x="81" y="60"/>
                  </a:cubicBezTo>
                  <a:cubicBezTo>
                    <a:pt x="78" y="66"/>
                    <a:pt x="76" y="73"/>
                    <a:pt x="73" y="79"/>
                  </a:cubicBezTo>
                  <a:cubicBezTo>
                    <a:pt x="68" y="93"/>
                    <a:pt x="62" y="107"/>
                    <a:pt x="56" y="121"/>
                  </a:cubicBezTo>
                  <a:cubicBezTo>
                    <a:pt x="53" y="128"/>
                    <a:pt x="50" y="135"/>
                    <a:pt x="46" y="141"/>
                  </a:cubicBezTo>
                  <a:cubicBezTo>
                    <a:pt x="43" y="148"/>
                    <a:pt x="40" y="155"/>
                    <a:pt x="38" y="162"/>
                  </a:cubicBezTo>
                  <a:cubicBezTo>
                    <a:pt x="35" y="168"/>
                    <a:pt x="34" y="175"/>
                    <a:pt x="32" y="182"/>
                  </a:cubicBezTo>
                  <a:cubicBezTo>
                    <a:pt x="31" y="188"/>
                    <a:pt x="29" y="194"/>
                    <a:pt x="27" y="199"/>
                  </a:cubicBezTo>
                  <a:cubicBezTo>
                    <a:pt x="25" y="204"/>
                    <a:pt x="23" y="209"/>
                    <a:pt x="21" y="214"/>
                  </a:cubicBezTo>
                  <a:cubicBezTo>
                    <a:pt x="19" y="218"/>
                    <a:pt x="17" y="221"/>
                    <a:pt x="15" y="224"/>
                  </a:cubicBezTo>
                  <a:cubicBezTo>
                    <a:pt x="12" y="230"/>
                    <a:pt x="10" y="234"/>
                    <a:pt x="10" y="234"/>
                  </a:cubicBezTo>
                  <a:cubicBezTo>
                    <a:pt x="9" y="236"/>
                    <a:pt x="5" y="237"/>
                    <a:pt x="3" y="235"/>
                  </a:cubicBezTo>
                  <a:cubicBezTo>
                    <a:pt x="1" y="234"/>
                    <a:pt x="0" y="232"/>
                    <a:pt x="1" y="230"/>
                  </a:cubicBezTo>
                  <a:cubicBezTo>
                    <a:pt x="1" y="230"/>
                    <a:pt x="1" y="226"/>
                    <a:pt x="3" y="220"/>
                  </a:cubicBezTo>
                  <a:cubicBezTo>
                    <a:pt x="4" y="217"/>
                    <a:pt x="5" y="213"/>
                    <a:pt x="6" y="208"/>
                  </a:cubicBezTo>
                  <a:cubicBezTo>
                    <a:pt x="8" y="204"/>
                    <a:pt x="9" y="199"/>
                    <a:pt x="11" y="193"/>
                  </a:cubicBezTo>
                  <a:cubicBezTo>
                    <a:pt x="13" y="188"/>
                    <a:pt x="16" y="182"/>
                    <a:pt x="19" y="177"/>
                  </a:cubicBezTo>
                  <a:cubicBezTo>
                    <a:pt x="22" y="171"/>
                    <a:pt x="25" y="165"/>
                    <a:pt x="28" y="158"/>
                  </a:cubicBezTo>
                  <a:cubicBezTo>
                    <a:pt x="30" y="151"/>
                    <a:pt x="33" y="144"/>
                    <a:pt x="35" y="137"/>
                  </a:cubicBezTo>
                  <a:cubicBezTo>
                    <a:pt x="37" y="130"/>
                    <a:pt x="39" y="122"/>
                    <a:pt x="41" y="115"/>
                  </a:cubicBezTo>
                  <a:cubicBezTo>
                    <a:pt x="46" y="101"/>
                    <a:pt x="52" y="86"/>
                    <a:pt x="56" y="73"/>
                  </a:cubicBezTo>
                  <a:cubicBezTo>
                    <a:pt x="59" y="66"/>
                    <a:pt x="61" y="60"/>
                    <a:pt x="63" y="53"/>
                  </a:cubicBezTo>
                  <a:cubicBezTo>
                    <a:pt x="65" y="47"/>
                    <a:pt x="67" y="41"/>
                    <a:pt x="69" y="36"/>
                  </a:cubicBezTo>
                  <a:cubicBezTo>
                    <a:pt x="71" y="31"/>
                    <a:pt x="73" y="26"/>
                    <a:pt x="75" y="22"/>
                  </a:cubicBezTo>
                  <a:cubicBezTo>
                    <a:pt x="77" y="18"/>
                    <a:pt x="79" y="14"/>
                    <a:pt x="81" y="11"/>
                  </a:cubicBezTo>
                  <a:cubicBezTo>
                    <a:pt x="85" y="5"/>
                    <a:pt x="87" y="2"/>
                    <a:pt x="87" y="2"/>
                  </a:cubicBezTo>
                  <a:cubicBezTo>
                    <a:pt x="89" y="0"/>
                    <a:pt x="92" y="0"/>
                    <a:pt x="95" y="1"/>
                  </a:cubicBezTo>
                  <a:cubicBezTo>
                    <a:pt x="96" y="3"/>
                    <a:pt x="97" y="4"/>
                    <a:pt x="97" y="6"/>
                  </a:cubicBezTo>
                  <a:close/>
                </a:path>
              </a:pathLst>
            </a:custGeom>
            <a:solidFill>
              <a:srgbClr val="492A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4" name="Freeform 87">
              <a:extLst>
                <a:ext uri="{FF2B5EF4-FFF2-40B4-BE49-F238E27FC236}">
                  <a16:creationId xmlns:a16="http://schemas.microsoft.com/office/drawing/2014/main" id="{729A6057-ED20-4945-A5F5-31EE0C433F69}"/>
                </a:ext>
              </a:extLst>
            </p:cNvPr>
            <p:cNvSpPr/>
            <p:nvPr/>
          </p:nvSpPr>
          <p:spPr bwMode="auto">
            <a:xfrm>
              <a:off x="7778751" y="3006726"/>
              <a:ext cx="598488" cy="431800"/>
            </a:xfrm>
            <a:custGeom>
              <a:avLst/>
              <a:gdLst>
                <a:gd name="T0" fmla="*/ 3 w 159"/>
                <a:gd name="T1" fmla="*/ 34 h 115"/>
                <a:gd name="T2" fmla="*/ 15 w 159"/>
                <a:gd name="T3" fmla="*/ 27 h 115"/>
                <a:gd name="T4" fmla="*/ 27 w 159"/>
                <a:gd name="T5" fmla="*/ 22 h 115"/>
                <a:gd name="T6" fmla="*/ 40 w 159"/>
                <a:gd name="T7" fmla="*/ 17 h 115"/>
                <a:gd name="T8" fmla="*/ 53 w 159"/>
                <a:gd name="T9" fmla="*/ 14 h 115"/>
                <a:gd name="T10" fmla="*/ 67 w 159"/>
                <a:gd name="T11" fmla="*/ 11 h 115"/>
                <a:gd name="T12" fmla="*/ 80 w 159"/>
                <a:gd name="T13" fmla="*/ 8 h 115"/>
                <a:gd name="T14" fmla="*/ 106 w 159"/>
                <a:gd name="T15" fmla="*/ 1 h 115"/>
                <a:gd name="T16" fmla="*/ 107 w 159"/>
                <a:gd name="T17" fmla="*/ 1 h 115"/>
                <a:gd name="T18" fmla="*/ 116 w 159"/>
                <a:gd name="T19" fmla="*/ 5 h 115"/>
                <a:gd name="T20" fmla="*/ 125 w 159"/>
                <a:gd name="T21" fmla="*/ 32 h 115"/>
                <a:gd name="T22" fmla="*/ 130 w 159"/>
                <a:gd name="T23" fmla="*/ 45 h 115"/>
                <a:gd name="T24" fmla="*/ 137 w 159"/>
                <a:gd name="T25" fmla="*/ 57 h 115"/>
                <a:gd name="T26" fmla="*/ 144 w 159"/>
                <a:gd name="T27" fmla="*/ 69 h 115"/>
                <a:gd name="T28" fmla="*/ 150 w 159"/>
                <a:gd name="T29" fmla="*/ 82 h 115"/>
                <a:gd name="T30" fmla="*/ 154 w 159"/>
                <a:gd name="T31" fmla="*/ 95 h 115"/>
                <a:gd name="T32" fmla="*/ 158 w 159"/>
                <a:gd name="T33" fmla="*/ 108 h 115"/>
                <a:gd name="T34" fmla="*/ 154 w 159"/>
                <a:gd name="T35" fmla="*/ 114 h 115"/>
                <a:gd name="T36" fmla="*/ 149 w 159"/>
                <a:gd name="T37" fmla="*/ 112 h 115"/>
                <a:gd name="T38" fmla="*/ 141 w 159"/>
                <a:gd name="T39" fmla="*/ 100 h 115"/>
                <a:gd name="T40" fmla="*/ 135 w 159"/>
                <a:gd name="T41" fmla="*/ 88 h 115"/>
                <a:gd name="T42" fmla="*/ 129 w 159"/>
                <a:gd name="T43" fmla="*/ 75 h 115"/>
                <a:gd name="T44" fmla="*/ 125 w 159"/>
                <a:gd name="T45" fmla="*/ 62 h 115"/>
                <a:gd name="T46" fmla="*/ 120 w 159"/>
                <a:gd name="T47" fmla="*/ 49 h 115"/>
                <a:gd name="T48" fmla="*/ 114 w 159"/>
                <a:gd name="T49" fmla="*/ 36 h 115"/>
                <a:gd name="T50" fmla="*/ 101 w 159"/>
                <a:gd name="T51" fmla="*/ 12 h 115"/>
                <a:gd name="T52" fmla="*/ 111 w 159"/>
                <a:gd name="T53" fmla="*/ 16 h 115"/>
                <a:gd name="T54" fmla="*/ 85 w 159"/>
                <a:gd name="T55" fmla="*/ 25 h 115"/>
                <a:gd name="T56" fmla="*/ 72 w 159"/>
                <a:gd name="T57" fmla="*/ 29 h 115"/>
                <a:gd name="T58" fmla="*/ 59 w 159"/>
                <a:gd name="T59" fmla="*/ 33 h 115"/>
                <a:gd name="T60" fmla="*/ 46 w 159"/>
                <a:gd name="T61" fmla="*/ 38 h 115"/>
                <a:gd name="T62" fmla="*/ 33 w 159"/>
                <a:gd name="T63" fmla="*/ 41 h 115"/>
                <a:gd name="T64" fmla="*/ 19 w 159"/>
                <a:gd name="T65" fmla="*/ 43 h 115"/>
                <a:gd name="T66" fmla="*/ 5 w 159"/>
                <a:gd name="T67" fmla="*/ 44 h 115"/>
                <a:gd name="T68" fmla="*/ 0 w 159"/>
                <a:gd name="T69" fmla="*/ 38 h 115"/>
                <a:gd name="T70" fmla="*/ 3 w 159"/>
                <a:gd name="T71" fmla="*/ 34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59" h="115">
                  <a:moveTo>
                    <a:pt x="3" y="34"/>
                  </a:moveTo>
                  <a:cubicBezTo>
                    <a:pt x="7" y="31"/>
                    <a:pt x="11" y="29"/>
                    <a:pt x="15" y="27"/>
                  </a:cubicBezTo>
                  <a:cubicBezTo>
                    <a:pt x="19" y="25"/>
                    <a:pt x="23" y="23"/>
                    <a:pt x="27" y="22"/>
                  </a:cubicBezTo>
                  <a:cubicBezTo>
                    <a:pt x="32" y="20"/>
                    <a:pt x="36" y="19"/>
                    <a:pt x="40" y="17"/>
                  </a:cubicBezTo>
                  <a:cubicBezTo>
                    <a:pt x="45" y="16"/>
                    <a:pt x="49" y="15"/>
                    <a:pt x="53" y="14"/>
                  </a:cubicBezTo>
                  <a:cubicBezTo>
                    <a:pt x="58" y="14"/>
                    <a:pt x="62" y="13"/>
                    <a:pt x="67" y="11"/>
                  </a:cubicBezTo>
                  <a:cubicBezTo>
                    <a:pt x="80" y="8"/>
                    <a:pt x="80" y="8"/>
                    <a:pt x="80" y="8"/>
                  </a:cubicBezTo>
                  <a:cubicBezTo>
                    <a:pt x="89" y="6"/>
                    <a:pt x="97" y="3"/>
                    <a:pt x="106" y="1"/>
                  </a:cubicBezTo>
                  <a:cubicBezTo>
                    <a:pt x="107" y="1"/>
                    <a:pt x="107" y="1"/>
                    <a:pt x="107" y="1"/>
                  </a:cubicBezTo>
                  <a:cubicBezTo>
                    <a:pt x="111" y="0"/>
                    <a:pt x="114" y="2"/>
                    <a:pt x="116" y="5"/>
                  </a:cubicBezTo>
                  <a:cubicBezTo>
                    <a:pt x="119" y="14"/>
                    <a:pt x="122" y="23"/>
                    <a:pt x="125" y="32"/>
                  </a:cubicBezTo>
                  <a:cubicBezTo>
                    <a:pt x="126" y="36"/>
                    <a:pt x="128" y="40"/>
                    <a:pt x="130" y="45"/>
                  </a:cubicBezTo>
                  <a:cubicBezTo>
                    <a:pt x="132" y="49"/>
                    <a:pt x="134" y="53"/>
                    <a:pt x="137" y="57"/>
                  </a:cubicBezTo>
                  <a:cubicBezTo>
                    <a:pt x="139" y="61"/>
                    <a:pt x="142" y="65"/>
                    <a:pt x="144" y="69"/>
                  </a:cubicBezTo>
                  <a:cubicBezTo>
                    <a:pt x="146" y="73"/>
                    <a:pt x="148" y="77"/>
                    <a:pt x="150" y="82"/>
                  </a:cubicBezTo>
                  <a:cubicBezTo>
                    <a:pt x="151" y="86"/>
                    <a:pt x="153" y="90"/>
                    <a:pt x="154" y="95"/>
                  </a:cubicBezTo>
                  <a:cubicBezTo>
                    <a:pt x="156" y="99"/>
                    <a:pt x="157" y="104"/>
                    <a:pt x="158" y="108"/>
                  </a:cubicBezTo>
                  <a:cubicBezTo>
                    <a:pt x="159" y="111"/>
                    <a:pt x="157" y="114"/>
                    <a:pt x="154" y="114"/>
                  </a:cubicBezTo>
                  <a:cubicBezTo>
                    <a:pt x="152" y="115"/>
                    <a:pt x="150" y="114"/>
                    <a:pt x="149" y="112"/>
                  </a:cubicBezTo>
                  <a:cubicBezTo>
                    <a:pt x="146" y="108"/>
                    <a:pt x="144" y="104"/>
                    <a:pt x="141" y="100"/>
                  </a:cubicBezTo>
                  <a:cubicBezTo>
                    <a:pt x="139" y="96"/>
                    <a:pt x="137" y="92"/>
                    <a:pt x="135" y="88"/>
                  </a:cubicBezTo>
                  <a:cubicBezTo>
                    <a:pt x="133" y="84"/>
                    <a:pt x="131" y="80"/>
                    <a:pt x="129" y="75"/>
                  </a:cubicBezTo>
                  <a:cubicBezTo>
                    <a:pt x="128" y="71"/>
                    <a:pt x="126" y="67"/>
                    <a:pt x="125" y="62"/>
                  </a:cubicBezTo>
                  <a:cubicBezTo>
                    <a:pt x="124" y="58"/>
                    <a:pt x="122" y="53"/>
                    <a:pt x="120" y="49"/>
                  </a:cubicBezTo>
                  <a:cubicBezTo>
                    <a:pt x="119" y="45"/>
                    <a:pt x="117" y="41"/>
                    <a:pt x="114" y="36"/>
                  </a:cubicBezTo>
                  <a:cubicBezTo>
                    <a:pt x="110" y="28"/>
                    <a:pt x="105" y="20"/>
                    <a:pt x="101" y="12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02" y="19"/>
                    <a:pt x="93" y="22"/>
                    <a:pt x="85" y="25"/>
                  </a:cubicBezTo>
                  <a:cubicBezTo>
                    <a:pt x="72" y="29"/>
                    <a:pt x="72" y="29"/>
                    <a:pt x="72" y="29"/>
                  </a:cubicBezTo>
                  <a:cubicBezTo>
                    <a:pt x="67" y="30"/>
                    <a:pt x="63" y="31"/>
                    <a:pt x="59" y="33"/>
                  </a:cubicBezTo>
                  <a:cubicBezTo>
                    <a:pt x="55" y="35"/>
                    <a:pt x="50" y="36"/>
                    <a:pt x="46" y="38"/>
                  </a:cubicBezTo>
                  <a:cubicBezTo>
                    <a:pt x="42" y="39"/>
                    <a:pt x="37" y="40"/>
                    <a:pt x="33" y="41"/>
                  </a:cubicBezTo>
                  <a:cubicBezTo>
                    <a:pt x="28" y="42"/>
                    <a:pt x="24" y="43"/>
                    <a:pt x="19" y="43"/>
                  </a:cubicBezTo>
                  <a:cubicBezTo>
                    <a:pt x="15" y="44"/>
                    <a:pt x="10" y="44"/>
                    <a:pt x="5" y="44"/>
                  </a:cubicBezTo>
                  <a:cubicBezTo>
                    <a:pt x="2" y="44"/>
                    <a:pt x="0" y="41"/>
                    <a:pt x="0" y="38"/>
                  </a:cubicBezTo>
                  <a:cubicBezTo>
                    <a:pt x="0" y="36"/>
                    <a:pt x="1" y="35"/>
                    <a:pt x="3" y="34"/>
                  </a:cubicBezTo>
                  <a:close/>
                </a:path>
              </a:pathLst>
            </a:custGeom>
            <a:solidFill>
              <a:srgbClr val="492A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5" name="Freeform 88">
              <a:extLst>
                <a:ext uri="{FF2B5EF4-FFF2-40B4-BE49-F238E27FC236}">
                  <a16:creationId xmlns:a16="http://schemas.microsoft.com/office/drawing/2014/main" id="{447D3ACC-7834-400D-BB5E-4E83621C7F76}"/>
                </a:ext>
              </a:extLst>
            </p:cNvPr>
            <p:cNvSpPr/>
            <p:nvPr/>
          </p:nvSpPr>
          <p:spPr bwMode="auto">
            <a:xfrm>
              <a:off x="8594726" y="2439988"/>
              <a:ext cx="247650" cy="179388"/>
            </a:xfrm>
            <a:custGeom>
              <a:avLst/>
              <a:gdLst>
                <a:gd name="T0" fmla="*/ 59 w 66"/>
                <a:gd name="T1" fmla="*/ 0 h 48"/>
                <a:gd name="T2" fmla="*/ 34 w 66"/>
                <a:gd name="T3" fmla="*/ 16 h 48"/>
                <a:gd name="T4" fmla="*/ 3 w 66"/>
                <a:gd name="T5" fmla="*/ 40 h 48"/>
                <a:gd name="T6" fmla="*/ 6 w 66"/>
                <a:gd name="T7" fmla="*/ 47 h 48"/>
                <a:gd name="T8" fmla="*/ 37 w 66"/>
                <a:gd name="T9" fmla="*/ 30 h 48"/>
                <a:gd name="T10" fmla="*/ 64 w 66"/>
                <a:gd name="T11" fmla="*/ 9 h 48"/>
                <a:gd name="T12" fmla="*/ 59 w 66"/>
                <a:gd name="T13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6" h="48">
                  <a:moveTo>
                    <a:pt x="59" y="0"/>
                  </a:moveTo>
                  <a:cubicBezTo>
                    <a:pt x="49" y="2"/>
                    <a:pt x="42" y="10"/>
                    <a:pt x="34" y="16"/>
                  </a:cubicBezTo>
                  <a:cubicBezTo>
                    <a:pt x="24" y="24"/>
                    <a:pt x="15" y="33"/>
                    <a:pt x="3" y="40"/>
                  </a:cubicBezTo>
                  <a:cubicBezTo>
                    <a:pt x="0" y="42"/>
                    <a:pt x="2" y="48"/>
                    <a:pt x="6" y="47"/>
                  </a:cubicBezTo>
                  <a:cubicBezTo>
                    <a:pt x="18" y="43"/>
                    <a:pt x="27" y="37"/>
                    <a:pt x="37" y="30"/>
                  </a:cubicBezTo>
                  <a:cubicBezTo>
                    <a:pt x="45" y="24"/>
                    <a:pt x="58" y="18"/>
                    <a:pt x="64" y="9"/>
                  </a:cubicBezTo>
                  <a:cubicBezTo>
                    <a:pt x="66" y="5"/>
                    <a:pt x="63" y="0"/>
                    <a:pt x="59" y="0"/>
                  </a:cubicBezTo>
                  <a:close/>
                </a:path>
              </a:pathLst>
            </a:custGeom>
            <a:solidFill>
              <a:srgbClr val="3E25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6" name="Freeform 89">
              <a:extLst>
                <a:ext uri="{FF2B5EF4-FFF2-40B4-BE49-F238E27FC236}">
                  <a16:creationId xmlns:a16="http://schemas.microsoft.com/office/drawing/2014/main" id="{6B9A69AF-26F6-41FA-B75F-25EDC2114A83}"/>
                </a:ext>
              </a:extLst>
            </p:cNvPr>
            <p:cNvSpPr/>
            <p:nvPr/>
          </p:nvSpPr>
          <p:spPr bwMode="auto">
            <a:xfrm>
              <a:off x="8715376" y="2559051"/>
              <a:ext cx="292100" cy="165100"/>
            </a:xfrm>
            <a:custGeom>
              <a:avLst/>
              <a:gdLst>
                <a:gd name="T0" fmla="*/ 73 w 78"/>
                <a:gd name="T1" fmla="*/ 3 h 44"/>
                <a:gd name="T2" fmla="*/ 40 w 78"/>
                <a:gd name="T3" fmla="*/ 15 h 44"/>
                <a:gd name="T4" fmla="*/ 3 w 78"/>
                <a:gd name="T5" fmla="*/ 37 h 44"/>
                <a:gd name="T6" fmla="*/ 5 w 78"/>
                <a:gd name="T7" fmla="*/ 44 h 44"/>
                <a:gd name="T8" fmla="*/ 39 w 78"/>
                <a:gd name="T9" fmla="*/ 32 h 44"/>
                <a:gd name="T10" fmla="*/ 59 w 78"/>
                <a:gd name="T11" fmla="*/ 21 h 44"/>
                <a:gd name="T12" fmla="*/ 76 w 78"/>
                <a:gd name="T13" fmla="*/ 12 h 44"/>
                <a:gd name="T14" fmla="*/ 73 w 78"/>
                <a:gd name="T15" fmla="*/ 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8" h="44">
                  <a:moveTo>
                    <a:pt x="73" y="3"/>
                  </a:moveTo>
                  <a:cubicBezTo>
                    <a:pt x="62" y="0"/>
                    <a:pt x="50" y="9"/>
                    <a:pt x="40" y="15"/>
                  </a:cubicBezTo>
                  <a:cubicBezTo>
                    <a:pt x="28" y="22"/>
                    <a:pt x="14" y="29"/>
                    <a:pt x="3" y="37"/>
                  </a:cubicBezTo>
                  <a:cubicBezTo>
                    <a:pt x="0" y="39"/>
                    <a:pt x="1" y="43"/>
                    <a:pt x="5" y="44"/>
                  </a:cubicBezTo>
                  <a:cubicBezTo>
                    <a:pt x="17" y="44"/>
                    <a:pt x="28" y="37"/>
                    <a:pt x="39" y="32"/>
                  </a:cubicBezTo>
                  <a:cubicBezTo>
                    <a:pt x="46" y="28"/>
                    <a:pt x="52" y="25"/>
                    <a:pt x="59" y="21"/>
                  </a:cubicBezTo>
                  <a:cubicBezTo>
                    <a:pt x="66" y="18"/>
                    <a:pt x="71" y="17"/>
                    <a:pt x="76" y="12"/>
                  </a:cubicBezTo>
                  <a:cubicBezTo>
                    <a:pt x="78" y="9"/>
                    <a:pt x="78" y="4"/>
                    <a:pt x="73" y="3"/>
                  </a:cubicBezTo>
                  <a:close/>
                </a:path>
              </a:pathLst>
            </a:custGeom>
            <a:solidFill>
              <a:srgbClr val="3E25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7" name="Freeform 90">
              <a:extLst>
                <a:ext uri="{FF2B5EF4-FFF2-40B4-BE49-F238E27FC236}">
                  <a16:creationId xmlns:a16="http://schemas.microsoft.com/office/drawing/2014/main" id="{D80948CF-345D-4CC0-AC2A-00D8FA985A25}"/>
                </a:ext>
              </a:extLst>
            </p:cNvPr>
            <p:cNvSpPr/>
            <p:nvPr/>
          </p:nvSpPr>
          <p:spPr bwMode="auto">
            <a:xfrm>
              <a:off x="8740776" y="2778126"/>
              <a:ext cx="177800" cy="88900"/>
            </a:xfrm>
            <a:custGeom>
              <a:avLst/>
              <a:gdLst>
                <a:gd name="T0" fmla="*/ 36 w 47"/>
                <a:gd name="T1" fmla="*/ 3 h 24"/>
                <a:gd name="T2" fmla="*/ 6 w 47"/>
                <a:gd name="T3" fmla="*/ 14 h 24"/>
                <a:gd name="T4" fmla="*/ 6 w 47"/>
                <a:gd name="T5" fmla="*/ 24 h 24"/>
                <a:gd name="T6" fmla="*/ 41 w 47"/>
                <a:gd name="T7" fmla="*/ 15 h 24"/>
                <a:gd name="T8" fmla="*/ 36 w 47"/>
                <a:gd name="T9" fmla="*/ 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4">
                  <a:moveTo>
                    <a:pt x="36" y="3"/>
                  </a:moveTo>
                  <a:cubicBezTo>
                    <a:pt x="26" y="6"/>
                    <a:pt x="17" y="13"/>
                    <a:pt x="6" y="14"/>
                  </a:cubicBezTo>
                  <a:cubicBezTo>
                    <a:pt x="0" y="15"/>
                    <a:pt x="0" y="23"/>
                    <a:pt x="6" y="24"/>
                  </a:cubicBezTo>
                  <a:cubicBezTo>
                    <a:pt x="18" y="24"/>
                    <a:pt x="31" y="21"/>
                    <a:pt x="41" y="15"/>
                  </a:cubicBezTo>
                  <a:cubicBezTo>
                    <a:pt x="47" y="11"/>
                    <a:pt x="44" y="0"/>
                    <a:pt x="36" y="3"/>
                  </a:cubicBezTo>
                  <a:close/>
                </a:path>
              </a:pathLst>
            </a:custGeom>
            <a:solidFill>
              <a:srgbClr val="3E25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60" name="Freeform 34">
            <a:extLst>
              <a:ext uri="{FF2B5EF4-FFF2-40B4-BE49-F238E27FC236}">
                <a16:creationId xmlns:a16="http://schemas.microsoft.com/office/drawing/2014/main" id="{281408A9-F853-4FB4-B5A8-0921CF0FE20D}"/>
              </a:ext>
            </a:extLst>
          </p:cNvPr>
          <p:cNvSpPr>
            <a:spLocks noEditPoints="1"/>
          </p:cNvSpPr>
          <p:nvPr/>
        </p:nvSpPr>
        <p:spPr bwMode="auto">
          <a:xfrm rot="20640000">
            <a:off x="22152" y="6538859"/>
            <a:ext cx="947888" cy="354400"/>
          </a:xfrm>
          <a:custGeom>
            <a:avLst/>
            <a:gdLst>
              <a:gd name="T0" fmla="*/ 97 w 97"/>
              <a:gd name="T1" fmla="*/ 16 h 63"/>
              <a:gd name="T2" fmla="*/ 90 w 97"/>
              <a:gd name="T3" fmla="*/ 22 h 63"/>
              <a:gd name="T4" fmla="*/ 75 w 97"/>
              <a:gd name="T5" fmla="*/ 33 h 63"/>
              <a:gd name="T6" fmla="*/ 46 w 97"/>
              <a:gd name="T7" fmla="*/ 51 h 63"/>
              <a:gd name="T8" fmla="*/ 29 w 97"/>
              <a:gd name="T9" fmla="*/ 63 h 63"/>
              <a:gd name="T10" fmla="*/ 26 w 97"/>
              <a:gd name="T11" fmla="*/ 62 h 63"/>
              <a:gd name="T12" fmla="*/ 16 w 97"/>
              <a:gd name="T13" fmla="*/ 47 h 63"/>
              <a:gd name="T14" fmla="*/ 2 w 97"/>
              <a:gd name="T15" fmla="*/ 48 h 63"/>
              <a:gd name="T16" fmla="*/ 10 w 97"/>
              <a:gd name="T17" fmla="*/ 28 h 63"/>
              <a:gd name="T18" fmla="*/ 10 w 97"/>
              <a:gd name="T19" fmla="*/ 26 h 63"/>
              <a:gd name="T20" fmla="*/ 18 w 97"/>
              <a:gd name="T21" fmla="*/ 0 h 63"/>
              <a:gd name="T22" fmla="*/ 40 w 97"/>
              <a:gd name="T23" fmla="*/ 5 h 63"/>
              <a:gd name="T24" fmla="*/ 75 w 97"/>
              <a:gd name="T25" fmla="*/ 13 h 63"/>
              <a:gd name="T26" fmla="*/ 94 w 97"/>
              <a:gd name="T27" fmla="*/ 15 h 63"/>
              <a:gd name="T28" fmla="*/ 97 w 97"/>
              <a:gd name="T29" fmla="*/ 16 h 63"/>
              <a:gd name="T30" fmla="*/ 20 w 97"/>
              <a:gd name="T31" fmla="*/ 3 h 63"/>
              <a:gd name="T32" fmla="*/ 16 w 97"/>
              <a:gd name="T33" fmla="*/ 18 h 63"/>
              <a:gd name="T34" fmla="*/ 14 w 97"/>
              <a:gd name="T35" fmla="*/ 26 h 63"/>
              <a:gd name="T36" fmla="*/ 65 w 97"/>
              <a:gd name="T37" fmla="*/ 20 h 63"/>
              <a:gd name="T38" fmla="*/ 86 w 97"/>
              <a:gd name="T39" fmla="*/ 17 h 63"/>
              <a:gd name="T40" fmla="*/ 20 w 97"/>
              <a:gd name="T41" fmla="*/ 3 h 63"/>
              <a:gd name="T42" fmla="*/ 14 w 97"/>
              <a:gd name="T43" fmla="*/ 38 h 63"/>
              <a:gd name="T44" fmla="*/ 28 w 97"/>
              <a:gd name="T45" fmla="*/ 60 h 63"/>
              <a:gd name="T46" fmla="*/ 82 w 97"/>
              <a:gd name="T47" fmla="*/ 24 h 63"/>
              <a:gd name="T48" fmla="*/ 82 w 97"/>
              <a:gd name="T49" fmla="*/ 23 h 63"/>
              <a:gd name="T50" fmla="*/ 14 w 97"/>
              <a:gd name="T51" fmla="*/ 38 h 63"/>
              <a:gd name="T52" fmla="*/ 13 w 97"/>
              <a:gd name="T53" fmla="*/ 29 h 63"/>
              <a:gd name="T54" fmla="*/ 7 w 97"/>
              <a:gd name="T55" fmla="*/ 40 h 63"/>
              <a:gd name="T56" fmla="*/ 12 w 97"/>
              <a:gd name="T57" fmla="*/ 35 h 63"/>
              <a:gd name="T58" fmla="*/ 15 w 97"/>
              <a:gd name="T59" fmla="*/ 36 h 63"/>
              <a:gd name="T60" fmla="*/ 57 w 97"/>
              <a:gd name="T61" fmla="*/ 27 h 63"/>
              <a:gd name="T62" fmla="*/ 77 w 97"/>
              <a:gd name="T63" fmla="*/ 21 h 63"/>
              <a:gd name="T64" fmla="*/ 13 w 97"/>
              <a:gd name="T65" fmla="*/ 29 h 63"/>
              <a:gd name="T66" fmla="*/ 6 w 97"/>
              <a:gd name="T67" fmla="*/ 45 h 63"/>
              <a:gd name="T68" fmla="*/ 14 w 97"/>
              <a:gd name="T69" fmla="*/ 44 h 63"/>
              <a:gd name="T70" fmla="*/ 11 w 97"/>
              <a:gd name="T71" fmla="*/ 39 h 63"/>
              <a:gd name="T72" fmla="*/ 6 w 97"/>
              <a:gd name="T73" fmla="*/ 45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97" h="63">
                <a:moveTo>
                  <a:pt x="97" y="16"/>
                </a:moveTo>
                <a:cubicBezTo>
                  <a:pt x="96" y="20"/>
                  <a:pt x="92" y="19"/>
                  <a:pt x="90" y="22"/>
                </a:cubicBezTo>
                <a:cubicBezTo>
                  <a:pt x="85" y="24"/>
                  <a:pt x="80" y="29"/>
                  <a:pt x="75" y="33"/>
                </a:cubicBezTo>
                <a:cubicBezTo>
                  <a:pt x="65" y="38"/>
                  <a:pt x="56" y="45"/>
                  <a:pt x="46" y="51"/>
                </a:cubicBezTo>
                <a:cubicBezTo>
                  <a:pt x="40" y="54"/>
                  <a:pt x="35" y="58"/>
                  <a:pt x="29" y="63"/>
                </a:cubicBezTo>
                <a:cubicBezTo>
                  <a:pt x="28" y="62"/>
                  <a:pt x="27" y="62"/>
                  <a:pt x="26" y="62"/>
                </a:cubicBezTo>
                <a:cubicBezTo>
                  <a:pt x="22" y="57"/>
                  <a:pt x="20" y="52"/>
                  <a:pt x="16" y="47"/>
                </a:cubicBezTo>
                <a:cubicBezTo>
                  <a:pt x="12" y="47"/>
                  <a:pt x="6" y="49"/>
                  <a:pt x="2" y="48"/>
                </a:cubicBezTo>
                <a:cubicBezTo>
                  <a:pt x="0" y="42"/>
                  <a:pt x="7" y="35"/>
                  <a:pt x="10" y="28"/>
                </a:cubicBezTo>
                <a:cubicBezTo>
                  <a:pt x="10" y="27"/>
                  <a:pt x="10" y="26"/>
                  <a:pt x="10" y="26"/>
                </a:cubicBezTo>
                <a:cubicBezTo>
                  <a:pt x="13" y="17"/>
                  <a:pt x="15" y="8"/>
                  <a:pt x="18" y="0"/>
                </a:cubicBezTo>
                <a:cubicBezTo>
                  <a:pt x="25" y="0"/>
                  <a:pt x="33" y="4"/>
                  <a:pt x="40" y="5"/>
                </a:cubicBezTo>
                <a:cubicBezTo>
                  <a:pt x="51" y="8"/>
                  <a:pt x="63" y="10"/>
                  <a:pt x="75" y="13"/>
                </a:cubicBezTo>
                <a:cubicBezTo>
                  <a:pt x="81" y="13"/>
                  <a:pt x="88" y="15"/>
                  <a:pt x="94" y="15"/>
                </a:cubicBezTo>
                <a:cubicBezTo>
                  <a:pt x="95" y="15"/>
                  <a:pt x="96" y="14"/>
                  <a:pt x="97" y="16"/>
                </a:cubicBezTo>
                <a:close/>
                <a:moveTo>
                  <a:pt x="20" y="3"/>
                </a:moveTo>
                <a:cubicBezTo>
                  <a:pt x="18" y="8"/>
                  <a:pt x="16" y="13"/>
                  <a:pt x="16" y="18"/>
                </a:cubicBezTo>
                <a:cubicBezTo>
                  <a:pt x="15" y="21"/>
                  <a:pt x="13" y="23"/>
                  <a:pt x="14" y="26"/>
                </a:cubicBezTo>
                <a:cubicBezTo>
                  <a:pt x="31" y="24"/>
                  <a:pt x="48" y="21"/>
                  <a:pt x="65" y="20"/>
                </a:cubicBezTo>
                <a:cubicBezTo>
                  <a:pt x="72" y="18"/>
                  <a:pt x="80" y="19"/>
                  <a:pt x="86" y="17"/>
                </a:cubicBezTo>
                <a:cubicBezTo>
                  <a:pt x="64" y="14"/>
                  <a:pt x="41" y="7"/>
                  <a:pt x="20" y="3"/>
                </a:cubicBezTo>
                <a:close/>
                <a:moveTo>
                  <a:pt x="14" y="38"/>
                </a:moveTo>
                <a:cubicBezTo>
                  <a:pt x="19" y="45"/>
                  <a:pt x="22" y="53"/>
                  <a:pt x="28" y="60"/>
                </a:cubicBezTo>
                <a:cubicBezTo>
                  <a:pt x="46" y="48"/>
                  <a:pt x="64" y="37"/>
                  <a:pt x="82" y="24"/>
                </a:cubicBezTo>
                <a:cubicBezTo>
                  <a:pt x="82" y="23"/>
                  <a:pt x="82" y="23"/>
                  <a:pt x="82" y="23"/>
                </a:cubicBezTo>
                <a:cubicBezTo>
                  <a:pt x="59" y="29"/>
                  <a:pt x="37" y="35"/>
                  <a:pt x="14" y="38"/>
                </a:cubicBezTo>
                <a:close/>
                <a:moveTo>
                  <a:pt x="13" y="29"/>
                </a:moveTo>
                <a:cubicBezTo>
                  <a:pt x="11" y="33"/>
                  <a:pt x="8" y="37"/>
                  <a:pt x="7" y="40"/>
                </a:cubicBezTo>
                <a:cubicBezTo>
                  <a:pt x="9" y="39"/>
                  <a:pt x="9" y="36"/>
                  <a:pt x="12" y="35"/>
                </a:cubicBezTo>
                <a:cubicBezTo>
                  <a:pt x="13" y="35"/>
                  <a:pt x="14" y="35"/>
                  <a:pt x="15" y="36"/>
                </a:cubicBezTo>
                <a:cubicBezTo>
                  <a:pt x="29" y="33"/>
                  <a:pt x="43" y="30"/>
                  <a:pt x="57" y="27"/>
                </a:cubicBezTo>
                <a:cubicBezTo>
                  <a:pt x="64" y="24"/>
                  <a:pt x="70" y="23"/>
                  <a:pt x="77" y="21"/>
                </a:cubicBezTo>
                <a:cubicBezTo>
                  <a:pt x="55" y="23"/>
                  <a:pt x="34" y="25"/>
                  <a:pt x="13" y="29"/>
                </a:cubicBezTo>
                <a:close/>
                <a:moveTo>
                  <a:pt x="6" y="45"/>
                </a:moveTo>
                <a:cubicBezTo>
                  <a:pt x="9" y="46"/>
                  <a:pt x="12" y="44"/>
                  <a:pt x="14" y="44"/>
                </a:cubicBezTo>
                <a:cubicBezTo>
                  <a:pt x="13" y="42"/>
                  <a:pt x="13" y="41"/>
                  <a:pt x="11" y="39"/>
                </a:cubicBezTo>
                <a:cubicBezTo>
                  <a:pt x="10" y="41"/>
                  <a:pt x="8" y="43"/>
                  <a:pt x="6" y="45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grpSp>
        <p:nvGrpSpPr>
          <p:cNvPr id="62" name="组合 21">
            <a:extLst>
              <a:ext uri="{FF2B5EF4-FFF2-40B4-BE49-F238E27FC236}">
                <a16:creationId xmlns:a16="http://schemas.microsoft.com/office/drawing/2014/main" id="{E6E79B55-3941-4063-994B-0DD84C501875}"/>
              </a:ext>
            </a:extLst>
          </p:cNvPr>
          <p:cNvGrpSpPr/>
          <p:nvPr/>
        </p:nvGrpSpPr>
        <p:grpSpPr>
          <a:xfrm>
            <a:off x="11251998" y="5489079"/>
            <a:ext cx="1010646" cy="1347523"/>
            <a:chOff x="1363280" y="1323606"/>
            <a:chExt cx="4345515" cy="4427704"/>
          </a:xfrm>
          <a:solidFill>
            <a:srgbClr val="7A9EBC">
              <a:alpha val="80000"/>
            </a:srgbClr>
          </a:solidFill>
        </p:grpSpPr>
        <p:sp>
          <p:nvSpPr>
            <p:cNvPr id="65" name="AutoShape 2">
              <a:extLst>
                <a:ext uri="{FF2B5EF4-FFF2-40B4-BE49-F238E27FC236}">
                  <a16:creationId xmlns:a16="http://schemas.microsoft.com/office/drawing/2014/main" id="{5970DB52-19D2-49E7-B61C-3832C096F654}"/>
                </a:ext>
              </a:extLst>
            </p:cNvPr>
            <p:cNvSpPr/>
            <p:nvPr/>
          </p:nvSpPr>
          <p:spPr bwMode="auto">
            <a:xfrm>
              <a:off x="2086661" y="1868973"/>
              <a:ext cx="2895984" cy="3882337"/>
            </a:xfrm>
            <a:custGeom>
              <a:avLst/>
              <a:gdLst>
                <a:gd name="T0" fmla="*/ 1314450 w 20607"/>
                <a:gd name="T1" fmla="*/ 1805588 h 21337"/>
                <a:gd name="T2" fmla="*/ 1314450 w 20607"/>
                <a:gd name="T3" fmla="*/ 1805588 h 21337"/>
                <a:gd name="T4" fmla="*/ 1314450 w 20607"/>
                <a:gd name="T5" fmla="*/ 1805588 h 21337"/>
                <a:gd name="T6" fmla="*/ 1314450 w 20607"/>
                <a:gd name="T7" fmla="*/ 1805588 h 213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0607" h="21337">
                  <a:moveTo>
                    <a:pt x="7457" y="21337"/>
                  </a:moveTo>
                  <a:cubicBezTo>
                    <a:pt x="7457" y="21337"/>
                    <a:pt x="10109" y="14324"/>
                    <a:pt x="8063" y="12640"/>
                  </a:cubicBezTo>
                  <a:cubicBezTo>
                    <a:pt x="4425" y="9779"/>
                    <a:pt x="-425" y="9050"/>
                    <a:pt x="29" y="8938"/>
                  </a:cubicBezTo>
                  <a:cubicBezTo>
                    <a:pt x="2909" y="8377"/>
                    <a:pt x="7532" y="11238"/>
                    <a:pt x="8745" y="10452"/>
                  </a:cubicBezTo>
                  <a:cubicBezTo>
                    <a:pt x="9730" y="9835"/>
                    <a:pt x="9882" y="6301"/>
                    <a:pt x="9124" y="4954"/>
                  </a:cubicBezTo>
                  <a:cubicBezTo>
                    <a:pt x="7684" y="2317"/>
                    <a:pt x="4122" y="1364"/>
                    <a:pt x="5334" y="1364"/>
                  </a:cubicBezTo>
                  <a:cubicBezTo>
                    <a:pt x="7002" y="1364"/>
                    <a:pt x="9276" y="3439"/>
                    <a:pt x="9579" y="3159"/>
                  </a:cubicBezTo>
                  <a:cubicBezTo>
                    <a:pt x="9958" y="2934"/>
                    <a:pt x="12004" y="-263"/>
                    <a:pt x="12762" y="17"/>
                  </a:cubicBezTo>
                  <a:cubicBezTo>
                    <a:pt x="12989" y="129"/>
                    <a:pt x="10867" y="1756"/>
                    <a:pt x="10867" y="4169"/>
                  </a:cubicBezTo>
                  <a:cubicBezTo>
                    <a:pt x="10867" y="6525"/>
                    <a:pt x="11246" y="11294"/>
                    <a:pt x="12534" y="10733"/>
                  </a:cubicBezTo>
                  <a:cubicBezTo>
                    <a:pt x="14732" y="9723"/>
                    <a:pt x="19052" y="7984"/>
                    <a:pt x="20568" y="8096"/>
                  </a:cubicBezTo>
                  <a:cubicBezTo>
                    <a:pt x="21175" y="8152"/>
                    <a:pt x="14429" y="10116"/>
                    <a:pt x="12989" y="12528"/>
                  </a:cubicBezTo>
                  <a:cubicBezTo>
                    <a:pt x="11777" y="14548"/>
                    <a:pt x="12459" y="20663"/>
                    <a:pt x="13065" y="21337"/>
                  </a:cubicBezTo>
                  <a:lnTo>
                    <a:pt x="7457" y="21337"/>
                  </a:lnTo>
                  <a:close/>
                </a:path>
              </a:pathLst>
            </a:custGeom>
            <a:solidFill>
              <a:srgbClr val="B29B8F">
                <a:alpha val="80000"/>
              </a:srgbClr>
            </a:solidFill>
            <a:ln>
              <a:noFill/>
            </a:ln>
            <a:effectLst/>
          </p:spPr>
          <p:txBody>
            <a:bodyPr lIns="0" tIns="0" rIns="0" bIns="0"/>
            <a:lstStyle/>
            <a:p>
              <a:endParaRPr lang="zh-CN" altLang="en-US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66" name="AutoShape 3">
              <a:extLst>
                <a:ext uri="{FF2B5EF4-FFF2-40B4-BE49-F238E27FC236}">
                  <a16:creationId xmlns:a16="http://schemas.microsoft.com/office/drawing/2014/main" id="{56839618-C928-4D41-AC7E-85CB7EDED073}"/>
                </a:ext>
              </a:extLst>
            </p:cNvPr>
            <p:cNvSpPr/>
            <p:nvPr/>
          </p:nvSpPr>
          <p:spPr bwMode="auto">
            <a:xfrm>
              <a:off x="3927029" y="3147752"/>
              <a:ext cx="277571" cy="397997"/>
            </a:xfrm>
            <a:custGeom>
              <a:avLst/>
              <a:gdLst>
                <a:gd name="T0" fmla="*/ 125992 w 9894"/>
                <a:gd name="T1" fmla="*/ 180655 h 21600"/>
                <a:gd name="T2" fmla="*/ 125992 w 9894"/>
                <a:gd name="T3" fmla="*/ 180655 h 21600"/>
                <a:gd name="T4" fmla="*/ 125992 w 9894"/>
                <a:gd name="T5" fmla="*/ 180655 h 21600"/>
                <a:gd name="T6" fmla="*/ 125992 w 9894"/>
                <a:gd name="T7" fmla="*/ 180655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9894" h="21600">
                  <a:moveTo>
                    <a:pt x="5448" y="21599"/>
                  </a:moveTo>
                  <a:cubicBezTo>
                    <a:pt x="5448" y="21599"/>
                    <a:pt x="-4783" y="19938"/>
                    <a:pt x="2795" y="0"/>
                  </a:cubicBezTo>
                  <a:cubicBezTo>
                    <a:pt x="2795" y="0"/>
                    <a:pt x="16817" y="14399"/>
                    <a:pt x="5448" y="21599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lIns="0" tIns="0" rIns="0" bIns="0"/>
            <a:lstStyle/>
            <a:p>
              <a:endParaRPr lang="zh-CN" altLang="en-US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67" name="AutoShape 4">
              <a:extLst>
                <a:ext uri="{FF2B5EF4-FFF2-40B4-BE49-F238E27FC236}">
                  <a16:creationId xmlns:a16="http://schemas.microsoft.com/office/drawing/2014/main" id="{59E289B9-6BA9-4BB2-8880-58CCCA820B4E}"/>
                </a:ext>
              </a:extLst>
            </p:cNvPr>
            <p:cNvSpPr/>
            <p:nvPr/>
          </p:nvSpPr>
          <p:spPr bwMode="auto">
            <a:xfrm>
              <a:off x="4397161" y="2926644"/>
              <a:ext cx="261906" cy="409052"/>
            </a:xfrm>
            <a:custGeom>
              <a:avLst/>
              <a:gdLst>
                <a:gd name="T0" fmla="*/ 118869 w 9611"/>
                <a:gd name="T1" fmla="*/ 185673 h 21600"/>
                <a:gd name="T2" fmla="*/ 118869 w 9611"/>
                <a:gd name="T3" fmla="*/ 185673 h 21600"/>
                <a:gd name="T4" fmla="*/ 118869 w 9611"/>
                <a:gd name="T5" fmla="*/ 185673 h 21600"/>
                <a:gd name="T6" fmla="*/ 118869 w 9611"/>
                <a:gd name="T7" fmla="*/ 185673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9611" h="21600">
                  <a:moveTo>
                    <a:pt x="3586" y="21599"/>
                  </a:moveTo>
                  <a:cubicBezTo>
                    <a:pt x="3586" y="21599"/>
                    <a:pt x="-5446" y="17280"/>
                    <a:pt x="5157" y="0"/>
                  </a:cubicBezTo>
                  <a:cubicBezTo>
                    <a:pt x="5157" y="0"/>
                    <a:pt x="16153" y="18900"/>
                    <a:pt x="3586" y="21599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lIns="0" tIns="0" rIns="0" bIns="0"/>
            <a:lstStyle/>
            <a:p>
              <a:endParaRPr lang="zh-CN" altLang="en-US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68" name="AutoShape 5">
              <a:extLst>
                <a:ext uri="{FF2B5EF4-FFF2-40B4-BE49-F238E27FC236}">
                  <a16:creationId xmlns:a16="http://schemas.microsoft.com/office/drawing/2014/main" id="{C6FC69F7-9005-472C-BF86-B05FCDDEF8FA}"/>
                </a:ext>
              </a:extLst>
            </p:cNvPr>
            <p:cNvSpPr/>
            <p:nvPr/>
          </p:nvSpPr>
          <p:spPr bwMode="auto">
            <a:xfrm>
              <a:off x="4770973" y="2738701"/>
              <a:ext cx="308268" cy="480914"/>
            </a:xfrm>
            <a:custGeom>
              <a:avLst/>
              <a:gdLst>
                <a:gd name="T0" fmla="*/ 139912 w 10585"/>
                <a:gd name="T1" fmla="*/ 218292 h 21600"/>
                <a:gd name="T2" fmla="*/ 139912 w 10585"/>
                <a:gd name="T3" fmla="*/ 218292 h 21600"/>
                <a:gd name="T4" fmla="*/ 139912 w 10585"/>
                <a:gd name="T5" fmla="*/ 218292 h 21600"/>
                <a:gd name="T6" fmla="*/ 139912 w 10585"/>
                <a:gd name="T7" fmla="*/ 218292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585" h="21600">
                  <a:moveTo>
                    <a:pt x="2210" y="21599"/>
                  </a:moveTo>
                  <a:cubicBezTo>
                    <a:pt x="2210" y="21599"/>
                    <a:pt x="-5844" y="11489"/>
                    <a:pt x="8800" y="0"/>
                  </a:cubicBezTo>
                  <a:cubicBezTo>
                    <a:pt x="8800" y="0"/>
                    <a:pt x="15756" y="19761"/>
                    <a:pt x="2210" y="21599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lIns="0" tIns="0" rIns="0" bIns="0"/>
            <a:lstStyle/>
            <a:p>
              <a:endParaRPr lang="zh-CN" altLang="en-US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74" name="AutoShape 6">
              <a:extLst>
                <a:ext uri="{FF2B5EF4-FFF2-40B4-BE49-F238E27FC236}">
                  <a16:creationId xmlns:a16="http://schemas.microsoft.com/office/drawing/2014/main" id="{F72470ED-6328-4585-9FA9-B11AD80521DF}"/>
                </a:ext>
              </a:extLst>
            </p:cNvPr>
            <p:cNvSpPr/>
            <p:nvPr/>
          </p:nvSpPr>
          <p:spPr bwMode="auto">
            <a:xfrm>
              <a:off x="5208090" y="2948702"/>
              <a:ext cx="500705" cy="270017"/>
            </a:xfrm>
            <a:custGeom>
              <a:avLst/>
              <a:gdLst>
                <a:gd name="T0" fmla="*/ 227263 w 19937"/>
                <a:gd name="T1" fmla="*/ 192776 h 14258"/>
                <a:gd name="T2" fmla="*/ 227263 w 19937"/>
                <a:gd name="T3" fmla="*/ 192776 h 14258"/>
                <a:gd name="T4" fmla="*/ 227263 w 19937"/>
                <a:gd name="T5" fmla="*/ 192776 h 14258"/>
                <a:gd name="T6" fmla="*/ 227263 w 19937"/>
                <a:gd name="T7" fmla="*/ 192776 h 1425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937" h="14258">
                  <a:moveTo>
                    <a:pt x="31" y="8876"/>
                  </a:moveTo>
                  <a:cubicBezTo>
                    <a:pt x="31" y="8876"/>
                    <a:pt x="-1663" y="-4084"/>
                    <a:pt x="19936" y="1316"/>
                  </a:cubicBezTo>
                  <a:cubicBezTo>
                    <a:pt x="19936" y="1316"/>
                    <a:pt x="17819" y="4016"/>
                    <a:pt x="14854" y="9416"/>
                  </a:cubicBezTo>
                  <a:cubicBezTo>
                    <a:pt x="11889" y="14276"/>
                    <a:pt x="2995" y="17515"/>
                    <a:pt x="31" y="8876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lIns="0" tIns="0" rIns="0" bIns="0"/>
            <a:lstStyle/>
            <a:p>
              <a:endParaRPr lang="zh-CN" altLang="en-US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75" name="AutoShape 7">
              <a:extLst>
                <a:ext uri="{FF2B5EF4-FFF2-40B4-BE49-F238E27FC236}">
                  <a16:creationId xmlns:a16="http://schemas.microsoft.com/office/drawing/2014/main" id="{16A1B39F-8282-47F5-891B-2A03C4E40953}"/>
                </a:ext>
              </a:extLst>
            </p:cNvPr>
            <p:cNvSpPr/>
            <p:nvPr/>
          </p:nvSpPr>
          <p:spPr bwMode="auto">
            <a:xfrm>
              <a:off x="5046914" y="3413082"/>
              <a:ext cx="431043" cy="247065"/>
            </a:xfrm>
            <a:custGeom>
              <a:avLst/>
              <a:gdLst>
                <a:gd name="T0" fmla="*/ 195655 w 19438"/>
                <a:gd name="T1" fmla="*/ 112138 h 16645"/>
                <a:gd name="T2" fmla="*/ 195655 w 19438"/>
                <a:gd name="T3" fmla="*/ 112138 h 16645"/>
                <a:gd name="T4" fmla="*/ 195655 w 19438"/>
                <a:gd name="T5" fmla="*/ 112138 h 16645"/>
                <a:gd name="T6" fmla="*/ 195655 w 19438"/>
                <a:gd name="T7" fmla="*/ 112138 h 1664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438" h="16645">
                  <a:moveTo>
                    <a:pt x="4557" y="0"/>
                  </a:moveTo>
                  <a:cubicBezTo>
                    <a:pt x="4557" y="0"/>
                    <a:pt x="17038" y="2090"/>
                    <a:pt x="19438" y="13935"/>
                  </a:cubicBezTo>
                  <a:cubicBezTo>
                    <a:pt x="19438" y="13935"/>
                    <a:pt x="11277" y="21599"/>
                    <a:pt x="2157" y="11148"/>
                  </a:cubicBezTo>
                  <a:cubicBezTo>
                    <a:pt x="-2162" y="5574"/>
                    <a:pt x="717" y="696"/>
                    <a:pt x="4557" y="0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lIns="0" tIns="0" rIns="0" bIns="0"/>
            <a:lstStyle/>
            <a:p>
              <a:endParaRPr lang="zh-CN" altLang="en-US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76" name="AutoShape 8">
              <a:extLst>
                <a:ext uri="{FF2B5EF4-FFF2-40B4-BE49-F238E27FC236}">
                  <a16:creationId xmlns:a16="http://schemas.microsoft.com/office/drawing/2014/main" id="{61C3E276-AE37-4F2C-972C-70DABF516E2F}"/>
                </a:ext>
              </a:extLst>
            </p:cNvPr>
            <p:cNvSpPr/>
            <p:nvPr/>
          </p:nvSpPr>
          <p:spPr bwMode="auto">
            <a:xfrm>
              <a:off x="4749318" y="3631769"/>
              <a:ext cx="353527" cy="334086"/>
            </a:xfrm>
            <a:custGeom>
              <a:avLst/>
              <a:gdLst>
                <a:gd name="T0" fmla="*/ 160461 w 20049"/>
                <a:gd name="T1" fmla="*/ 199618 h 18650"/>
                <a:gd name="T2" fmla="*/ 160461 w 20049"/>
                <a:gd name="T3" fmla="*/ 199618 h 18650"/>
                <a:gd name="T4" fmla="*/ 160461 w 20049"/>
                <a:gd name="T5" fmla="*/ 199618 h 18650"/>
                <a:gd name="T6" fmla="*/ 160461 w 20049"/>
                <a:gd name="T7" fmla="*/ 199618 h 1865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0049" h="18650">
                  <a:moveTo>
                    <a:pt x="2048" y="1597"/>
                  </a:moveTo>
                  <a:cubicBezTo>
                    <a:pt x="2048" y="1597"/>
                    <a:pt x="8649" y="-2950"/>
                    <a:pt x="14648" y="3302"/>
                  </a:cubicBezTo>
                  <a:cubicBezTo>
                    <a:pt x="20049" y="8986"/>
                    <a:pt x="18848" y="15807"/>
                    <a:pt x="20049" y="18649"/>
                  </a:cubicBezTo>
                  <a:cubicBezTo>
                    <a:pt x="20049" y="18649"/>
                    <a:pt x="6848" y="16944"/>
                    <a:pt x="1448" y="10123"/>
                  </a:cubicBezTo>
                  <a:cubicBezTo>
                    <a:pt x="-1551" y="6144"/>
                    <a:pt x="848" y="3302"/>
                    <a:pt x="2048" y="1597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lIns="0" tIns="0" rIns="0" bIns="0"/>
            <a:lstStyle/>
            <a:p>
              <a:endParaRPr lang="zh-CN" altLang="en-US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77" name="AutoShape 9">
              <a:extLst>
                <a:ext uri="{FF2B5EF4-FFF2-40B4-BE49-F238E27FC236}">
                  <a16:creationId xmlns:a16="http://schemas.microsoft.com/office/drawing/2014/main" id="{D9A6ADD5-1BCA-4698-812B-F0B6C1E38DFC}"/>
                </a:ext>
              </a:extLst>
            </p:cNvPr>
            <p:cNvSpPr/>
            <p:nvPr/>
          </p:nvSpPr>
          <p:spPr bwMode="auto">
            <a:xfrm>
              <a:off x="4440905" y="3851472"/>
              <a:ext cx="373397" cy="316723"/>
            </a:xfrm>
            <a:custGeom>
              <a:avLst/>
              <a:gdLst>
                <a:gd name="T0" fmla="*/ 169489 w 16064"/>
                <a:gd name="T1" fmla="*/ 180436 h 17680"/>
                <a:gd name="T2" fmla="*/ 169489 w 16064"/>
                <a:gd name="T3" fmla="*/ 180436 h 17680"/>
                <a:gd name="T4" fmla="*/ 169489 w 16064"/>
                <a:gd name="T5" fmla="*/ 180436 h 17680"/>
                <a:gd name="T6" fmla="*/ 169489 w 16064"/>
                <a:gd name="T7" fmla="*/ 180436 h 1768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6064" h="17680">
                  <a:moveTo>
                    <a:pt x="1357" y="587"/>
                  </a:moveTo>
                  <a:cubicBezTo>
                    <a:pt x="1357" y="587"/>
                    <a:pt x="8710" y="-2255"/>
                    <a:pt x="12387" y="4566"/>
                  </a:cubicBezTo>
                  <a:cubicBezTo>
                    <a:pt x="16063" y="10818"/>
                    <a:pt x="14685" y="15366"/>
                    <a:pt x="16063" y="17639"/>
                  </a:cubicBezTo>
                  <a:cubicBezTo>
                    <a:pt x="16063" y="17639"/>
                    <a:pt x="-5536" y="19345"/>
                    <a:pt x="1357" y="587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lIns="0" tIns="0" rIns="0" bIns="0"/>
            <a:lstStyle/>
            <a:p>
              <a:endParaRPr lang="zh-CN" altLang="en-US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78" name="AutoShape 10">
              <a:extLst>
                <a:ext uri="{FF2B5EF4-FFF2-40B4-BE49-F238E27FC236}">
                  <a16:creationId xmlns:a16="http://schemas.microsoft.com/office/drawing/2014/main" id="{1718ED6B-9115-4876-A944-29C43B39B351}"/>
                </a:ext>
              </a:extLst>
            </p:cNvPr>
            <p:cNvSpPr/>
            <p:nvPr/>
          </p:nvSpPr>
          <p:spPr bwMode="auto">
            <a:xfrm>
              <a:off x="2642389" y="3147752"/>
              <a:ext cx="261628" cy="368130"/>
            </a:xfrm>
            <a:custGeom>
              <a:avLst/>
              <a:gdLst>
                <a:gd name="T0" fmla="*/ 118756 w 12554"/>
                <a:gd name="T1" fmla="*/ 167089 h 19439"/>
                <a:gd name="T2" fmla="*/ 118756 w 12554"/>
                <a:gd name="T3" fmla="*/ 167089 h 19439"/>
                <a:gd name="T4" fmla="*/ 118756 w 12554"/>
                <a:gd name="T5" fmla="*/ 167089 h 19439"/>
                <a:gd name="T6" fmla="*/ 118756 w 12554"/>
                <a:gd name="T7" fmla="*/ 167089 h 1943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554" h="19439">
                  <a:moveTo>
                    <a:pt x="3104" y="18900"/>
                  </a:moveTo>
                  <a:cubicBezTo>
                    <a:pt x="3104" y="18900"/>
                    <a:pt x="-8210" y="10260"/>
                    <a:pt x="12361" y="0"/>
                  </a:cubicBezTo>
                  <a:cubicBezTo>
                    <a:pt x="12361" y="0"/>
                    <a:pt x="11847" y="4320"/>
                    <a:pt x="12361" y="9180"/>
                  </a:cubicBezTo>
                  <a:cubicBezTo>
                    <a:pt x="13389" y="13500"/>
                    <a:pt x="10304" y="21599"/>
                    <a:pt x="3104" y="18900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lIns="0" tIns="0" rIns="0" bIns="0"/>
            <a:lstStyle/>
            <a:p>
              <a:endParaRPr lang="zh-CN" altLang="en-US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79" name="AutoShape 11">
              <a:extLst>
                <a:ext uri="{FF2B5EF4-FFF2-40B4-BE49-F238E27FC236}">
                  <a16:creationId xmlns:a16="http://schemas.microsoft.com/office/drawing/2014/main" id="{D2C60419-BB6A-4018-8198-A643C3545A9C}"/>
                </a:ext>
              </a:extLst>
            </p:cNvPr>
            <p:cNvSpPr/>
            <p:nvPr/>
          </p:nvSpPr>
          <p:spPr bwMode="auto">
            <a:xfrm>
              <a:off x="2315558" y="2965339"/>
              <a:ext cx="260653" cy="417689"/>
            </a:xfrm>
            <a:custGeom>
              <a:avLst/>
              <a:gdLst>
                <a:gd name="T0" fmla="*/ 118304 w 13741"/>
                <a:gd name="T1" fmla="*/ 189584 h 20925"/>
                <a:gd name="T2" fmla="*/ 118304 w 13741"/>
                <a:gd name="T3" fmla="*/ 189584 h 20925"/>
                <a:gd name="T4" fmla="*/ 118304 w 13741"/>
                <a:gd name="T5" fmla="*/ 189584 h 20925"/>
                <a:gd name="T6" fmla="*/ 118304 w 13741"/>
                <a:gd name="T7" fmla="*/ 189584 h 2092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741" h="20925">
                  <a:moveTo>
                    <a:pt x="1989" y="18514"/>
                  </a:moveTo>
                  <a:cubicBezTo>
                    <a:pt x="1989" y="18514"/>
                    <a:pt x="-4263" y="10800"/>
                    <a:pt x="5400" y="3085"/>
                  </a:cubicBezTo>
                  <a:cubicBezTo>
                    <a:pt x="7673" y="1542"/>
                    <a:pt x="11652" y="0"/>
                    <a:pt x="11652" y="0"/>
                  </a:cubicBezTo>
                  <a:cubicBezTo>
                    <a:pt x="11652" y="0"/>
                    <a:pt x="17337" y="15942"/>
                    <a:pt x="9947" y="20057"/>
                  </a:cubicBezTo>
                  <a:cubicBezTo>
                    <a:pt x="7105" y="21599"/>
                    <a:pt x="3694" y="21085"/>
                    <a:pt x="1989" y="18514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lIns="0" tIns="0" rIns="0" bIns="0"/>
            <a:lstStyle/>
            <a:p>
              <a:endParaRPr lang="zh-CN" altLang="en-US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80" name="AutoShape 12">
              <a:extLst>
                <a:ext uri="{FF2B5EF4-FFF2-40B4-BE49-F238E27FC236}">
                  <a16:creationId xmlns:a16="http://schemas.microsoft.com/office/drawing/2014/main" id="{82111177-84B3-4A07-8DC9-3D6946C31860}"/>
                </a:ext>
              </a:extLst>
            </p:cNvPr>
            <p:cNvSpPr/>
            <p:nvPr/>
          </p:nvSpPr>
          <p:spPr bwMode="auto">
            <a:xfrm>
              <a:off x="1887732" y="2904532"/>
              <a:ext cx="271406" cy="427087"/>
            </a:xfrm>
            <a:custGeom>
              <a:avLst/>
              <a:gdLst>
                <a:gd name="T0" fmla="*/ 123193 w 14722"/>
                <a:gd name="T1" fmla="*/ 193849 h 21125"/>
                <a:gd name="T2" fmla="*/ 123193 w 14722"/>
                <a:gd name="T3" fmla="*/ 193849 h 21125"/>
                <a:gd name="T4" fmla="*/ 123193 w 14722"/>
                <a:gd name="T5" fmla="*/ 193849 h 21125"/>
                <a:gd name="T6" fmla="*/ 123193 w 14722"/>
                <a:gd name="T7" fmla="*/ 193849 h 2112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722" h="21125">
                  <a:moveTo>
                    <a:pt x="7999" y="21097"/>
                  </a:moveTo>
                  <a:cubicBezTo>
                    <a:pt x="2162" y="21600"/>
                    <a:pt x="-3092" y="15069"/>
                    <a:pt x="2162" y="7534"/>
                  </a:cubicBezTo>
                  <a:cubicBezTo>
                    <a:pt x="6832" y="0"/>
                    <a:pt x="6832" y="0"/>
                    <a:pt x="6832" y="0"/>
                  </a:cubicBezTo>
                  <a:cubicBezTo>
                    <a:pt x="6832" y="0"/>
                    <a:pt x="9167" y="3516"/>
                    <a:pt x="10918" y="5525"/>
                  </a:cubicBezTo>
                  <a:cubicBezTo>
                    <a:pt x="14421" y="10046"/>
                    <a:pt x="18507" y="21097"/>
                    <a:pt x="7999" y="21097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lIns="0" tIns="0" rIns="0" bIns="0"/>
            <a:lstStyle/>
            <a:p>
              <a:endParaRPr lang="zh-CN" altLang="en-US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81" name="AutoShape 13">
              <a:extLst>
                <a:ext uri="{FF2B5EF4-FFF2-40B4-BE49-F238E27FC236}">
                  <a16:creationId xmlns:a16="http://schemas.microsoft.com/office/drawing/2014/main" id="{BE3AC198-17C0-49D3-BFE6-E65F51E7A382}"/>
                </a:ext>
              </a:extLst>
            </p:cNvPr>
            <p:cNvSpPr/>
            <p:nvPr/>
          </p:nvSpPr>
          <p:spPr bwMode="auto">
            <a:xfrm>
              <a:off x="1363280" y="3297055"/>
              <a:ext cx="520813" cy="252710"/>
            </a:xfrm>
            <a:custGeom>
              <a:avLst/>
              <a:gdLst>
                <a:gd name="T0" fmla="*/ 236391 w 21189"/>
                <a:gd name="T1" fmla="*/ 195048 h 15674"/>
                <a:gd name="T2" fmla="*/ 236391 w 21189"/>
                <a:gd name="T3" fmla="*/ 195048 h 15674"/>
                <a:gd name="T4" fmla="*/ 236391 w 21189"/>
                <a:gd name="T5" fmla="*/ 195048 h 15674"/>
                <a:gd name="T6" fmla="*/ 236391 w 21189"/>
                <a:gd name="T7" fmla="*/ 195048 h 1567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89" h="15674">
                  <a:moveTo>
                    <a:pt x="21168" y="9758"/>
                  </a:moveTo>
                  <a:cubicBezTo>
                    <a:pt x="21168" y="9758"/>
                    <a:pt x="12959" y="-5489"/>
                    <a:pt x="3888" y="2134"/>
                  </a:cubicBezTo>
                  <a:cubicBezTo>
                    <a:pt x="3888" y="2134"/>
                    <a:pt x="1296" y="5311"/>
                    <a:pt x="0" y="6581"/>
                  </a:cubicBezTo>
                  <a:cubicBezTo>
                    <a:pt x="0" y="6581"/>
                    <a:pt x="4320" y="14840"/>
                    <a:pt x="9935" y="15475"/>
                  </a:cubicBezTo>
                  <a:cubicBezTo>
                    <a:pt x="15119" y="16111"/>
                    <a:pt x="21599" y="15475"/>
                    <a:pt x="21168" y="9758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lIns="0" tIns="0" rIns="0" bIns="0"/>
            <a:lstStyle/>
            <a:p>
              <a:endParaRPr lang="zh-CN" altLang="en-US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82" name="AutoShape 14">
              <a:extLst>
                <a:ext uri="{FF2B5EF4-FFF2-40B4-BE49-F238E27FC236}">
                  <a16:creationId xmlns:a16="http://schemas.microsoft.com/office/drawing/2014/main" id="{1A7BCFA7-6CE9-4848-88CD-39CD10EF835B}"/>
                </a:ext>
              </a:extLst>
            </p:cNvPr>
            <p:cNvSpPr/>
            <p:nvPr/>
          </p:nvSpPr>
          <p:spPr bwMode="auto">
            <a:xfrm>
              <a:off x="1801871" y="3615382"/>
              <a:ext cx="408065" cy="372588"/>
            </a:xfrm>
            <a:custGeom>
              <a:avLst/>
              <a:gdLst>
                <a:gd name="T0" fmla="*/ 185224 w 20364"/>
                <a:gd name="T1" fmla="*/ 177136 h 21100"/>
                <a:gd name="T2" fmla="*/ 185224 w 20364"/>
                <a:gd name="T3" fmla="*/ 177136 h 21100"/>
                <a:gd name="T4" fmla="*/ 185224 w 20364"/>
                <a:gd name="T5" fmla="*/ 177136 h 21100"/>
                <a:gd name="T6" fmla="*/ 185224 w 20364"/>
                <a:gd name="T7" fmla="*/ 177136 h 211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0364" h="21100">
                  <a:moveTo>
                    <a:pt x="14751" y="83"/>
                  </a:moveTo>
                  <a:cubicBezTo>
                    <a:pt x="12117" y="83"/>
                    <a:pt x="4214" y="2418"/>
                    <a:pt x="3687" y="10591"/>
                  </a:cubicBezTo>
                  <a:cubicBezTo>
                    <a:pt x="2634" y="18181"/>
                    <a:pt x="0" y="21099"/>
                    <a:pt x="0" y="21099"/>
                  </a:cubicBezTo>
                  <a:cubicBezTo>
                    <a:pt x="0" y="21099"/>
                    <a:pt x="18439" y="19932"/>
                    <a:pt x="20019" y="11175"/>
                  </a:cubicBezTo>
                  <a:cubicBezTo>
                    <a:pt x="21599" y="1835"/>
                    <a:pt x="17385" y="-500"/>
                    <a:pt x="14751" y="83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lIns="0" tIns="0" rIns="0" bIns="0"/>
            <a:lstStyle/>
            <a:p>
              <a:endParaRPr lang="zh-CN" altLang="en-US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83" name="AutoShape 15">
              <a:extLst>
                <a:ext uri="{FF2B5EF4-FFF2-40B4-BE49-F238E27FC236}">
                  <a16:creationId xmlns:a16="http://schemas.microsoft.com/office/drawing/2014/main" id="{ABE9AFB5-3A1C-47C8-8E70-56BCB4F9648A}"/>
                </a:ext>
              </a:extLst>
            </p:cNvPr>
            <p:cNvSpPr/>
            <p:nvPr/>
          </p:nvSpPr>
          <p:spPr bwMode="auto">
            <a:xfrm>
              <a:off x="2270059" y="3812943"/>
              <a:ext cx="351815" cy="396135"/>
            </a:xfrm>
            <a:custGeom>
              <a:avLst/>
              <a:gdLst>
                <a:gd name="T0" fmla="*/ 159678 w 11653"/>
                <a:gd name="T1" fmla="*/ 226667 h 19110"/>
                <a:gd name="T2" fmla="*/ 159678 w 11653"/>
                <a:gd name="T3" fmla="*/ 226667 h 19110"/>
                <a:gd name="T4" fmla="*/ 159678 w 11653"/>
                <a:gd name="T5" fmla="*/ 226667 h 19110"/>
                <a:gd name="T6" fmla="*/ 159678 w 11653"/>
                <a:gd name="T7" fmla="*/ 226667 h 1911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1653" h="19110">
                  <a:moveTo>
                    <a:pt x="8112" y="946"/>
                  </a:moveTo>
                  <a:cubicBezTo>
                    <a:pt x="3863" y="-2490"/>
                    <a:pt x="-2510" y="3400"/>
                    <a:pt x="1030" y="19110"/>
                  </a:cubicBezTo>
                  <a:cubicBezTo>
                    <a:pt x="1030" y="19110"/>
                    <a:pt x="19090" y="10273"/>
                    <a:pt x="8112" y="946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lIns="0" tIns="0" rIns="0" bIns="0"/>
            <a:lstStyle/>
            <a:p>
              <a:endParaRPr lang="zh-CN" altLang="en-US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84" name="AutoShape 16">
              <a:extLst>
                <a:ext uri="{FF2B5EF4-FFF2-40B4-BE49-F238E27FC236}">
                  <a16:creationId xmlns:a16="http://schemas.microsoft.com/office/drawing/2014/main" id="{C6D37C57-B38C-4C69-8073-47ABEAA04641}"/>
                </a:ext>
              </a:extLst>
            </p:cNvPr>
            <p:cNvSpPr/>
            <p:nvPr/>
          </p:nvSpPr>
          <p:spPr bwMode="auto">
            <a:xfrm>
              <a:off x="3832902" y="1323606"/>
              <a:ext cx="314332" cy="468241"/>
            </a:xfrm>
            <a:custGeom>
              <a:avLst/>
              <a:gdLst>
                <a:gd name="T0" fmla="*/ 142667 w 13523"/>
                <a:gd name="T1" fmla="*/ 212539 h 18670"/>
                <a:gd name="T2" fmla="*/ 142667 w 13523"/>
                <a:gd name="T3" fmla="*/ 212539 h 18670"/>
                <a:gd name="T4" fmla="*/ 142667 w 13523"/>
                <a:gd name="T5" fmla="*/ 212539 h 18670"/>
                <a:gd name="T6" fmla="*/ 142667 w 13523"/>
                <a:gd name="T7" fmla="*/ 212539 h 1867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523" h="18670">
                  <a:moveTo>
                    <a:pt x="2888" y="17932"/>
                  </a:moveTo>
                  <a:cubicBezTo>
                    <a:pt x="2888" y="17932"/>
                    <a:pt x="-7682" y="8558"/>
                    <a:pt x="11620" y="0"/>
                  </a:cubicBezTo>
                  <a:cubicBezTo>
                    <a:pt x="11620" y="0"/>
                    <a:pt x="12998" y="3260"/>
                    <a:pt x="13458" y="6928"/>
                  </a:cubicBezTo>
                  <a:cubicBezTo>
                    <a:pt x="13917" y="10596"/>
                    <a:pt x="12079" y="21599"/>
                    <a:pt x="2888" y="17932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lIns="0" tIns="0" rIns="0" bIns="0"/>
            <a:lstStyle/>
            <a:p>
              <a:endParaRPr lang="zh-CN" altLang="en-US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85" name="AutoShape 17">
              <a:extLst>
                <a:ext uri="{FF2B5EF4-FFF2-40B4-BE49-F238E27FC236}">
                  <a16:creationId xmlns:a16="http://schemas.microsoft.com/office/drawing/2014/main" id="{BA116AA9-9DA4-4011-9D52-D4205FD9CF8C}"/>
                </a:ext>
              </a:extLst>
            </p:cNvPr>
            <p:cNvSpPr/>
            <p:nvPr/>
          </p:nvSpPr>
          <p:spPr bwMode="auto">
            <a:xfrm>
              <a:off x="3446770" y="1478381"/>
              <a:ext cx="282127" cy="443723"/>
            </a:xfrm>
            <a:custGeom>
              <a:avLst/>
              <a:gdLst>
                <a:gd name="T0" fmla="*/ 128060 w 16246"/>
                <a:gd name="T1" fmla="*/ 201400 h 20641"/>
                <a:gd name="T2" fmla="*/ 128060 w 16246"/>
                <a:gd name="T3" fmla="*/ 201400 h 20641"/>
                <a:gd name="T4" fmla="*/ 128060 w 16246"/>
                <a:gd name="T5" fmla="*/ 201400 h 20641"/>
                <a:gd name="T6" fmla="*/ 128060 w 16246"/>
                <a:gd name="T7" fmla="*/ 201400 h 2064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6246" h="20641">
                  <a:moveTo>
                    <a:pt x="14468" y="19252"/>
                  </a:moveTo>
                  <a:cubicBezTo>
                    <a:pt x="14468" y="19252"/>
                    <a:pt x="21257" y="11739"/>
                    <a:pt x="8296" y="5165"/>
                  </a:cubicBezTo>
                  <a:cubicBezTo>
                    <a:pt x="1508" y="1408"/>
                    <a:pt x="274" y="0"/>
                    <a:pt x="274" y="0"/>
                  </a:cubicBezTo>
                  <a:cubicBezTo>
                    <a:pt x="274" y="0"/>
                    <a:pt x="-343" y="6573"/>
                    <a:pt x="274" y="8921"/>
                  </a:cubicBezTo>
                  <a:cubicBezTo>
                    <a:pt x="274" y="11269"/>
                    <a:pt x="-343" y="17843"/>
                    <a:pt x="5828" y="20191"/>
                  </a:cubicBezTo>
                  <a:cubicBezTo>
                    <a:pt x="10148" y="21600"/>
                    <a:pt x="14468" y="19252"/>
                    <a:pt x="14468" y="19252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lIns="0" tIns="0" rIns="0" bIns="0"/>
            <a:lstStyle/>
            <a:p>
              <a:endParaRPr lang="zh-CN" altLang="en-US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86" name="AutoShape 18">
              <a:extLst>
                <a:ext uri="{FF2B5EF4-FFF2-40B4-BE49-F238E27FC236}">
                  <a16:creationId xmlns:a16="http://schemas.microsoft.com/office/drawing/2014/main" id="{2F73FDE4-61E6-44F1-A994-5FD674EA5D5C}"/>
                </a:ext>
              </a:extLst>
            </p:cNvPr>
            <p:cNvSpPr/>
            <p:nvPr/>
          </p:nvSpPr>
          <p:spPr bwMode="auto">
            <a:xfrm>
              <a:off x="3951428" y="1881375"/>
              <a:ext cx="458909" cy="250942"/>
            </a:xfrm>
            <a:custGeom>
              <a:avLst/>
              <a:gdLst>
                <a:gd name="T0" fmla="*/ 208292 w 19743"/>
                <a:gd name="T1" fmla="*/ 248925 h 11814"/>
                <a:gd name="T2" fmla="*/ 208292 w 19743"/>
                <a:gd name="T3" fmla="*/ 248925 h 11814"/>
                <a:gd name="T4" fmla="*/ 208292 w 19743"/>
                <a:gd name="T5" fmla="*/ 248925 h 11814"/>
                <a:gd name="T6" fmla="*/ 208292 w 19743"/>
                <a:gd name="T7" fmla="*/ 248925 h 1181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743" h="11814">
                  <a:moveTo>
                    <a:pt x="900" y="3077"/>
                  </a:moveTo>
                  <a:cubicBezTo>
                    <a:pt x="900" y="3077"/>
                    <a:pt x="12389" y="-7002"/>
                    <a:pt x="19742" y="9318"/>
                  </a:cubicBezTo>
                  <a:cubicBezTo>
                    <a:pt x="19742" y="9318"/>
                    <a:pt x="11011" y="14598"/>
                    <a:pt x="2279" y="9798"/>
                  </a:cubicBezTo>
                  <a:cubicBezTo>
                    <a:pt x="-1857" y="7878"/>
                    <a:pt x="900" y="4038"/>
                    <a:pt x="900" y="3077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lIns="0" tIns="0" rIns="0" bIns="0"/>
            <a:lstStyle/>
            <a:p>
              <a:endParaRPr lang="zh-CN" altLang="en-US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87" name="AutoShape 19">
              <a:extLst>
                <a:ext uri="{FF2B5EF4-FFF2-40B4-BE49-F238E27FC236}">
                  <a16:creationId xmlns:a16="http://schemas.microsoft.com/office/drawing/2014/main" id="{1C0C0C7D-0E91-494D-A94A-41E44D8B0D7B}"/>
                </a:ext>
              </a:extLst>
            </p:cNvPr>
            <p:cNvSpPr/>
            <p:nvPr/>
          </p:nvSpPr>
          <p:spPr bwMode="auto">
            <a:xfrm>
              <a:off x="3727725" y="2275074"/>
              <a:ext cx="492169" cy="235760"/>
            </a:xfrm>
            <a:custGeom>
              <a:avLst/>
              <a:gdLst>
                <a:gd name="T0" fmla="*/ 223400 w 21174"/>
                <a:gd name="T1" fmla="*/ 182909 h 12449"/>
                <a:gd name="T2" fmla="*/ 223400 w 21174"/>
                <a:gd name="T3" fmla="*/ 182909 h 12449"/>
                <a:gd name="T4" fmla="*/ 223400 w 21174"/>
                <a:gd name="T5" fmla="*/ 182909 h 12449"/>
                <a:gd name="T6" fmla="*/ 223400 w 21174"/>
                <a:gd name="T7" fmla="*/ 182909 h 1244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74" h="12449">
                  <a:moveTo>
                    <a:pt x="33" y="6385"/>
                  </a:moveTo>
                  <a:cubicBezTo>
                    <a:pt x="-426" y="3685"/>
                    <a:pt x="3710" y="-4415"/>
                    <a:pt x="21173" y="3144"/>
                  </a:cubicBezTo>
                  <a:cubicBezTo>
                    <a:pt x="21173" y="3144"/>
                    <a:pt x="17037" y="6925"/>
                    <a:pt x="14739" y="8544"/>
                  </a:cubicBezTo>
                  <a:cubicBezTo>
                    <a:pt x="12442" y="10704"/>
                    <a:pt x="493" y="17184"/>
                    <a:pt x="33" y="6385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lIns="0" tIns="0" rIns="0" bIns="0"/>
            <a:lstStyle/>
            <a:p>
              <a:endParaRPr lang="zh-CN" altLang="en-US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88" name="AutoShape 20">
              <a:extLst>
                <a:ext uri="{FF2B5EF4-FFF2-40B4-BE49-F238E27FC236}">
                  <a16:creationId xmlns:a16="http://schemas.microsoft.com/office/drawing/2014/main" id="{677955CE-C977-4BEF-AD63-4029246E9268}"/>
                </a:ext>
              </a:extLst>
            </p:cNvPr>
            <p:cNvSpPr/>
            <p:nvPr/>
          </p:nvSpPr>
          <p:spPr bwMode="auto">
            <a:xfrm>
              <a:off x="3749539" y="2650258"/>
              <a:ext cx="435730" cy="338375"/>
            </a:xfrm>
            <a:custGeom>
              <a:avLst/>
              <a:gdLst>
                <a:gd name="T0" fmla="*/ 197782 w 21180"/>
                <a:gd name="T1" fmla="*/ 153583 h 18889"/>
                <a:gd name="T2" fmla="*/ 197782 w 21180"/>
                <a:gd name="T3" fmla="*/ 153583 h 18889"/>
                <a:gd name="T4" fmla="*/ 197782 w 21180"/>
                <a:gd name="T5" fmla="*/ 153583 h 18889"/>
                <a:gd name="T6" fmla="*/ 197782 w 21180"/>
                <a:gd name="T7" fmla="*/ 153583 h 1888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80" h="18889">
                  <a:moveTo>
                    <a:pt x="94" y="10800"/>
                  </a:moveTo>
                  <a:cubicBezTo>
                    <a:pt x="-420" y="7957"/>
                    <a:pt x="608" y="0"/>
                    <a:pt x="17580" y="0"/>
                  </a:cubicBezTo>
                  <a:cubicBezTo>
                    <a:pt x="17580" y="0"/>
                    <a:pt x="20151" y="568"/>
                    <a:pt x="21179" y="0"/>
                  </a:cubicBezTo>
                  <a:cubicBezTo>
                    <a:pt x="21179" y="0"/>
                    <a:pt x="18094" y="13073"/>
                    <a:pt x="11922" y="17621"/>
                  </a:cubicBezTo>
                  <a:cubicBezTo>
                    <a:pt x="5751" y="21599"/>
                    <a:pt x="608" y="15347"/>
                    <a:pt x="94" y="10800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lIns="0" tIns="0" rIns="0" bIns="0"/>
            <a:lstStyle/>
            <a:p>
              <a:endParaRPr lang="zh-CN" altLang="en-US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89" name="AutoShape 21">
              <a:extLst>
                <a:ext uri="{FF2B5EF4-FFF2-40B4-BE49-F238E27FC236}">
                  <a16:creationId xmlns:a16="http://schemas.microsoft.com/office/drawing/2014/main" id="{26F5E74C-0BD8-40B8-9AB2-B7D308D66047}"/>
                </a:ext>
              </a:extLst>
            </p:cNvPr>
            <p:cNvSpPr/>
            <p:nvPr/>
          </p:nvSpPr>
          <p:spPr bwMode="auto">
            <a:xfrm>
              <a:off x="2834869" y="2832171"/>
              <a:ext cx="489380" cy="283079"/>
            </a:xfrm>
            <a:custGeom>
              <a:avLst/>
              <a:gdLst>
                <a:gd name="T0" fmla="*/ 222123 w 20815"/>
                <a:gd name="T1" fmla="*/ 153124 h 18748"/>
                <a:gd name="T2" fmla="*/ 222123 w 20815"/>
                <a:gd name="T3" fmla="*/ 153124 h 18748"/>
                <a:gd name="T4" fmla="*/ 222123 w 20815"/>
                <a:gd name="T5" fmla="*/ 153124 h 18748"/>
                <a:gd name="T6" fmla="*/ 222123 w 20815"/>
                <a:gd name="T7" fmla="*/ 153124 h 1874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0815" h="18748">
                  <a:moveTo>
                    <a:pt x="20699" y="10353"/>
                  </a:moveTo>
                  <a:cubicBezTo>
                    <a:pt x="20699" y="10353"/>
                    <a:pt x="19799" y="-1797"/>
                    <a:pt x="6749" y="227"/>
                  </a:cubicBezTo>
                  <a:cubicBezTo>
                    <a:pt x="6749" y="227"/>
                    <a:pt x="899" y="2252"/>
                    <a:pt x="0" y="1577"/>
                  </a:cubicBezTo>
                  <a:cubicBezTo>
                    <a:pt x="0" y="1577"/>
                    <a:pt x="4499" y="16428"/>
                    <a:pt x="10800" y="18453"/>
                  </a:cubicBezTo>
                  <a:cubicBezTo>
                    <a:pt x="17099" y="19803"/>
                    <a:pt x="21600" y="16428"/>
                    <a:pt x="20699" y="10353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lIns="0" tIns="0" rIns="0" bIns="0"/>
            <a:lstStyle/>
            <a:p>
              <a:endParaRPr lang="zh-CN" altLang="en-US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90" name="AutoShape 22">
              <a:extLst>
                <a:ext uri="{FF2B5EF4-FFF2-40B4-BE49-F238E27FC236}">
                  <a16:creationId xmlns:a16="http://schemas.microsoft.com/office/drawing/2014/main" id="{DA58396C-FD8E-49F1-8DA1-CB17B81AC208}"/>
                </a:ext>
              </a:extLst>
            </p:cNvPr>
            <p:cNvSpPr/>
            <p:nvPr/>
          </p:nvSpPr>
          <p:spPr bwMode="auto">
            <a:xfrm>
              <a:off x="2609801" y="2423956"/>
              <a:ext cx="444252" cy="220695"/>
            </a:xfrm>
            <a:custGeom>
              <a:avLst/>
              <a:gdLst>
                <a:gd name="T0" fmla="*/ 201640 w 20033"/>
                <a:gd name="T1" fmla="*/ 135607 h 15680"/>
                <a:gd name="T2" fmla="*/ 201640 w 20033"/>
                <a:gd name="T3" fmla="*/ 135607 h 15680"/>
                <a:gd name="T4" fmla="*/ 201640 w 20033"/>
                <a:gd name="T5" fmla="*/ 135607 h 15680"/>
                <a:gd name="T6" fmla="*/ 201640 w 20033"/>
                <a:gd name="T7" fmla="*/ 135607 h 1568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0033" h="15680">
                  <a:moveTo>
                    <a:pt x="19679" y="5146"/>
                  </a:moveTo>
                  <a:cubicBezTo>
                    <a:pt x="17760" y="826"/>
                    <a:pt x="10559" y="-2773"/>
                    <a:pt x="3359" y="2986"/>
                  </a:cubicBezTo>
                  <a:cubicBezTo>
                    <a:pt x="479" y="5866"/>
                    <a:pt x="0" y="10187"/>
                    <a:pt x="0" y="10187"/>
                  </a:cubicBezTo>
                  <a:cubicBezTo>
                    <a:pt x="0" y="10187"/>
                    <a:pt x="6239" y="12346"/>
                    <a:pt x="9119" y="14507"/>
                  </a:cubicBezTo>
                  <a:cubicBezTo>
                    <a:pt x="15360" y="18827"/>
                    <a:pt x="21600" y="10187"/>
                    <a:pt x="19679" y="5146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lIns="0" tIns="0" rIns="0" bIns="0"/>
            <a:lstStyle/>
            <a:p>
              <a:endParaRPr lang="zh-CN" altLang="en-US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91" name="AutoShape 23">
              <a:extLst>
                <a:ext uri="{FF2B5EF4-FFF2-40B4-BE49-F238E27FC236}">
                  <a16:creationId xmlns:a16="http://schemas.microsoft.com/office/drawing/2014/main" id="{3A525A96-BA3C-4E83-AE1E-1B11D067DE3A}"/>
                </a:ext>
              </a:extLst>
            </p:cNvPr>
            <p:cNvSpPr/>
            <p:nvPr/>
          </p:nvSpPr>
          <p:spPr bwMode="auto">
            <a:xfrm>
              <a:off x="2487200" y="1732657"/>
              <a:ext cx="305991" cy="361708"/>
            </a:xfrm>
            <a:custGeom>
              <a:avLst/>
              <a:gdLst>
                <a:gd name="T0" fmla="*/ 138892 w 15070"/>
                <a:gd name="T1" fmla="*/ 164174 h 19631"/>
                <a:gd name="T2" fmla="*/ 138892 w 15070"/>
                <a:gd name="T3" fmla="*/ 164174 h 19631"/>
                <a:gd name="T4" fmla="*/ 138892 w 15070"/>
                <a:gd name="T5" fmla="*/ 164174 h 19631"/>
                <a:gd name="T6" fmla="*/ 138892 w 15070"/>
                <a:gd name="T7" fmla="*/ 164174 h 1963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5070" h="19631">
                  <a:moveTo>
                    <a:pt x="13316" y="18830"/>
                  </a:moveTo>
                  <a:cubicBezTo>
                    <a:pt x="13316" y="18830"/>
                    <a:pt x="19111" y="9415"/>
                    <a:pt x="9629" y="4984"/>
                  </a:cubicBezTo>
                  <a:cubicBezTo>
                    <a:pt x="2780" y="1661"/>
                    <a:pt x="1726" y="0"/>
                    <a:pt x="1726" y="0"/>
                  </a:cubicBezTo>
                  <a:cubicBezTo>
                    <a:pt x="1726" y="0"/>
                    <a:pt x="-2488" y="8307"/>
                    <a:pt x="2253" y="14953"/>
                  </a:cubicBezTo>
                  <a:cubicBezTo>
                    <a:pt x="6994" y="21599"/>
                    <a:pt x="11736" y="19384"/>
                    <a:pt x="13316" y="18830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lIns="0" tIns="0" rIns="0" bIns="0"/>
            <a:lstStyle/>
            <a:p>
              <a:endParaRPr lang="zh-CN" altLang="en-US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92" name="AutoShape 24">
              <a:extLst>
                <a:ext uri="{FF2B5EF4-FFF2-40B4-BE49-F238E27FC236}">
                  <a16:creationId xmlns:a16="http://schemas.microsoft.com/office/drawing/2014/main" id="{B86EA01F-E910-417C-AE8D-73105C29B768}"/>
                </a:ext>
              </a:extLst>
            </p:cNvPr>
            <p:cNvSpPr/>
            <p:nvPr/>
          </p:nvSpPr>
          <p:spPr bwMode="auto">
            <a:xfrm>
              <a:off x="2962508" y="1688434"/>
              <a:ext cx="324542" cy="445688"/>
            </a:xfrm>
            <a:custGeom>
              <a:avLst/>
              <a:gdLst>
                <a:gd name="T0" fmla="*/ 147313 w 15376"/>
                <a:gd name="T1" fmla="*/ 202292 h 20489"/>
                <a:gd name="T2" fmla="*/ 147313 w 15376"/>
                <a:gd name="T3" fmla="*/ 202292 h 20489"/>
                <a:gd name="T4" fmla="*/ 147313 w 15376"/>
                <a:gd name="T5" fmla="*/ 202292 h 20489"/>
                <a:gd name="T6" fmla="*/ 147313 w 15376"/>
                <a:gd name="T7" fmla="*/ 202292 h 2048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5376" h="20489">
                  <a:moveTo>
                    <a:pt x="3445" y="19252"/>
                  </a:moveTo>
                  <a:cubicBezTo>
                    <a:pt x="3445" y="19252"/>
                    <a:pt x="-3587" y="13147"/>
                    <a:pt x="2440" y="7982"/>
                  </a:cubicBezTo>
                  <a:cubicBezTo>
                    <a:pt x="8468" y="2347"/>
                    <a:pt x="11985" y="1878"/>
                    <a:pt x="11985" y="0"/>
                  </a:cubicBezTo>
                  <a:cubicBezTo>
                    <a:pt x="11985" y="0"/>
                    <a:pt x="18013" y="14086"/>
                    <a:pt x="13994" y="17843"/>
                  </a:cubicBezTo>
                  <a:cubicBezTo>
                    <a:pt x="10478" y="21599"/>
                    <a:pt x="5957" y="20660"/>
                    <a:pt x="3445" y="19252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lIns="0" tIns="0" rIns="0" bIns="0"/>
            <a:lstStyle/>
            <a:p>
              <a:endParaRPr lang="zh-CN" altLang="en-US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93" name="AutoShape 25">
              <a:extLst>
                <a:ext uri="{FF2B5EF4-FFF2-40B4-BE49-F238E27FC236}">
                  <a16:creationId xmlns:a16="http://schemas.microsoft.com/office/drawing/2014/main" id="{0F601853-A91C-4A8C-8BF4-F1FFB8BB0279}"/>
                </a:ext>
              </a:extLst>
            </p:cNvPr>
            <p:cNvSpPr/>
            <p:nvPr/>
          </p:nvSpPr>
          <p:spPr bwMode="auto">
            <a:xfrm>
              <a:off x="4433680" y="2252262"/>
              <a:ext cx="360777" cy="446877"/>
            </a:xfrm>
            <a:custGeom>
              <a:avLst/>
              <a:gdLst>
                <a:gd name="T0" fmla="*/ 163750 w 16671"/>
                <a:gd name="T1" fmla="*/ 202832 h 20543"/>
                <a:gd name="T2" fmla="*/ 163750 w 16671"/>
                <a:gd name="T3" fmla="*/ 202832 h 20543"/>
                <a:gd name="T4" fmla="*/ 163750 w 16671"/>
                <a:gd name="T5" fmla="*/ 202832 h 20543"/>
                <a:gd name="T6" fmla="*/ 163750 w 16671"/>
                <a:gd name="T7" fmla="*/ 202832 h 2054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6671" h="20543">
                  <a:moveTo>
                    <a:pt x="982" y="17843"/>
                  </a:moveTo>
                  <a:cubicBezTo>
                    <a:pt x="982" y="17843"/>
                    <a:pt x="-2945" y="8921"/>
                    <a:pt x="4909" y="5634"/>
                  </a:cubicBezTo>
                  <a:cubicBezTo>
                    <a:pt x="13255" y="2347"/>
                    <a:pt x="15709" y="0"/>
                    <a:pt x="15709" y="0"/>
                  </a:cubicBezTo>
                  <a:cubicBezTo>
                    <a:pt x="15709" y="0"/>
                    <a:pt x="18654" y="15026"/>
                    <a:pt x="14236" y="18313"/>
                  </a:cubicBezTo>
                  <a:cubicBezTo>
                    <a:pt x="9327" y="21130"/>
                    <a:pt x="3436" y="21599"/>
                    <a:pt x="982" y="17843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lIns="0" tIns="0" rIns="0" bIns="0"/>
            <a:lstStyle/>
            <a:p>
              <a:endParaRPr lang="zh-CN" altLang="en-US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94" name="AutoShape 26">
              <a:extLst>
                <a:ext uri="{FF2B5EF4-FFF2-40B4-BE49-F238E27FC236}">
                  <a16:creationId xmlns:a16="http://schemas.microsoft.com/office/drawing/2014/main" id="{521E7550-B1CB-4F41-BD93-33444C7CD1DD}"/>
                </a:ext>
              </a:extLst>
            </p:cNvPr>
            <p:cNvSpPr/>
            <p:nvPr/>
          </p:nvSpPr>
          <p:spPr bwMode="auto">
            <a:xfrm>
              <a:off x="4440905" y="1616577"/>
              <a:ext cx="272762" cy="420107"/>
            </a:xfrm>
            <a:custGeom>
              <a:avLst/>
              <a:gdLst>
                <a:gd name="T0" fmla="*/ 123809 w 19262"/>
                <a:gd name="T1" fmla="*/ 190691 h 21600"/>
                <a:gd name="T2" fmla="*/ 123809 w 19262"/>
                <a:gd name="T3" fmla="*/ 190691 h 21600"/>
                <a:gd name="T4" fmla="*/ 123809 w 19262"/>
                <a:gd name="T5" fmla="*/ 190691 h 21600"/>
                <a:gd name="T6" fmla="*/ 123809 w 19262"/>
                <a:gd name="T7" fmla="*/ 190691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262" h="21600">
                  <a:moveTo>
                    <a:pt x="9083" y="21600"/>
                  </a:moveTo>
                  <a:cubicBezTo>
                    <a:pt x="9083" y="21600"/>
                    <a:pt x="-1344" y="16331"/>
                    <a:pt x="145" y="11063"/>
                  </a:cubicBezTo>
                  <a:cubicBezTo>
                    <a:pt x="1635" y="5795"/>
                    <a:pt x="9828" y="1580"/>
                    <a:pt x="9828" y="0"/>
                  </a:cubicBezTo>
                  <a:cubicBezTo>
                    <a:pt x="9828" y="0"/>
                    <a:pt x="18021" y="6848"/>
                    <a:pt x="18766" y="10536"/>
                  </a:cubicBezTo>
                  <a:cubicBezTo>
                    <a:pt x="20256" y="13697"/>
                    <a:pt x="18766" y="21073"/>
                    <a:pt x="9083" y="21600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lIns="0" tIns="0" rIns="0" bIns="0"/>
            <a:lstStyle/>
            <a:p>
              <a:endParaRPr lang="zh-CN" altLang="en-US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95" name="AutoShape 27">
              <a:extLst>
                <a:ext uri="{FF2B5EF4-FFF2-40B4-BE49-F238E27FC236}">
                  <a16:creationId xmlns:a16="http://schemas.microsoft.com/office/drawing/2014/main" id="{CD591A11-EB67-4F24-9A98-CCA2B230CD43}"/>
                </a:ext>
              </a:extLst>
            </p:cNvPr>
            <p:cNvSpPr/>
            <p:nvPr/>
          </p:nvSpPr>
          <p:spPr bwMode="auto">
            <a:xfrm>
              <a:off x="2060975" y="2407037"/>
              <a:ext cx="289488" cy="425638"/>
            </a:xfrm>
            <a:custGeom>
              <a:avLst/>
              <a:gdLst>
                <a:gd name="T0" fmla="*/ 131402 w 12174"/>
                <a:gd name="T1" fmla="*/ 193201 h 21600"/>
                <a:gd name="T2" fmla="*/ 131402 w 12174"/>
                <a:gd name="T3" fmla="*/ 193201 h 21600"/>
                <a:gd name="T4" fmla="*/ 131402 w 12174"/>
                <a:gd name="T5" fmla="*/ 193201 h 21600"/>
                <a:gd name="T6" fmla="*/ 131402 w 12174"/>
                <a:gd name="T7" fmla="*/ 193201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174" h="21600">
                  <a:moveTo>
                    <a:pt x="7422" y="21599"/>
                  </a:moveTo>
                  <a:cubicBezTo>
                    <a:pt x="7422" y="21599"/>
                    <a:pt x="-6528" y="17485"/>
                    <a:pt x="3821" y="0"/>
                  </a:cubicBezTo>
                  <a:cubicBezTo>
                    <a:pt x="3821" y="0"/>
                    <a:pt x="5622" y="3085"/>
                    <a:pt x="8772" y="5657"/>
                  </a:cubicBezTo>
                  <a:cubicBezTo>
                    <a:pt x="11921" y="8228"/>
                    <a:pt x="15071" y="21599"/>
                    <a:pt x="7422" y="21599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lIns="0" tIns="0" rIns="0" bIns="0"/>
            <a:lstStyle/>
            <a:p>
              <a:endParaRPr lang="zh-CN" altLang="en-US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96" name="AutoShape 28">
              <a:extLst>
                <a:ext uri="{FF2B5EF4-FFF2-40B4-BE49-F238E27FC236}">
                  <a16:creationId xmlns:a16="http://schemas.microsoft.com/office/drawing/2014/main" id="{961041B1-E008-42DC-AFAF-8A47A185A8F8}"/>
                </a:ext>
              </a:extLst>
            </p:cNvPr>
            <p:cNvSpPr/>
            <p:nvPr/>
          </p:nvSpPr>
          <p:spPr bwMode="auto">
            <a:xfrm>
              <a:off x="1507245" y="2495481"/>
              <a:ext cx="339394" cy="447748"/>
            </a:xfrm>
            <a:custGeom>
              <a:avLst/>
              <a:gdLst>
                <a:gd name="T0" fmla="*/ 154054 w 11872"/>
                <a:gd name="T1" fmla="*/ 203237 h 21600"/>
                <a:gd name="T2" fmla="*/ 154054 w 11872"/>
                <a:gd name="T3" fmla="*/ 203237 h 21600"/>
                <a:gd name="T4" fmla="*/ 154054 w 11872"/>
                <a:gd name="T5" fmla="*/ 203237 h 21600"/>
                <a:gd name="T6" fmla="*/ 154054 w 11872"/>
                <a:gd name="T7" fmla="*/ 203237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1872" h="21600">
                  <a:moveTo>
                    <a:pt x="5050" y="21599"/>
                  </a:moveTo>
                  <a:cubicBezTo>
                    <a:pt x="5050" y="21599"/>
                    <a:pt x="-4632" y="15218"/>
                    <a:pt x="2816" y="0"/>
                  </a:cubicBezTo>
                  <a:cubicBezTo>
                    <a:pt x="2816" y="0"/>
                    <a:pt x="4305" y="2454"/>
                    <a:pt x="5795" y="3436"/>
                  </a:cubicBezTo>
                  <a:cubicBezTo>
                    <a:pt x="10636" y="7363"/>
                    <a:pt x="16968" y="17181"/>
                    <a:pt x="5050" y="21599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lIns="0" tIns="0" rIns="0" bIns="0"/>
            <a:lstStyle/>
            <a:p>
              <a:endParaRPr lang="zh-CN" altLang="en-US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97" name="AutoShape 29">
              <a:extLst>
                <a:ext uri="{FF2B5EF4-FFF2-40B4-BE49-F238E27FC236}">
                  <a16:creationId xmlns:a16="http://schemas.microsoft.com/office/drawing/2014/main" id="{95D4D489-446D-45BC-8450-71076FC4F9C8}"/>
                </a:ext>
              </a:extLst>
            </p:cNvPr>
            <p:cNvSpPr/>
            <p:nvPr/>
          </p:nvSpPr>
          <p:spPr bwMode="auto">
            <a:xfrm>
              <a:off x="2110832" y="1876377"/>
              <a:ext cx="281382" cy="386941"/>
            </a:xfrm>
            <a:custGeom>
              <a:avLst/>
              <a:gdLst>
                <a:gd name="T0" fmla="*/ 127722 w 11448"/>
                <a:gd name="T1" fmla="*/ 175636 h 21600"/>
                <a:gd name="T2" fmla="*/ 127722 w 11448"/>
                <a:gd name="T3" fmla="*/ 175636 h 21600"/>
                <a:gd name="T4" fmla="*/ 127722 w 11448"/>
                <a:gd name="T5" fmla="*/ 175636 h 21600"/>
                <a:gd name="T6" fmla="*/ 127722 w 11448"/>
                <a:gd name="T7" fmla="*/ 175636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1448" h="21600">
                  <a:moveTo>
                    <a:pt x="7668" y="21599"/>
                  </a:moveTo>
                  <a:cubicBezTo>
                    <a:pt x="7668" y="21599"/>
                    <a:pt x="-5291" y="21599"/>
                    <a:pt x="2485" y="0"/>
                  </a:cubicBezTo>
                  <a:cubicBezTo>
                    <a:pt x="2485" y="0"/>
                    <a:pt x="4212" y="3978"/>
                    <a:pt x="5940" y="5115"/>
                  </a:cubicBezTo>
                  <a:cubicBezTo>
                    <a:pt x="7668" y="6252"/>
                    <a:pt x="16308" y="17621"/>
                    <a:pt x="7668" y="21599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lIns="0" tIns="0" rIns="0" bIns="0"/>
            <a:lstStyle/>
            <a:p>
              <a:endParaRPr lang="zh-CN" altLang="en-US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</p:grpSp>
      <p:sp>
        <p:nvSpPr>
          <p:cNvPr id="98" name="MH_Other_1">
            <a:extLst>
              <a:ext uri="{FF2B5EF4-FFF2-40B4-BE49-F238E27FC236}">
                <a16:creationId xmlns:a16="http://schemas.microsoft.com/office/drawing/2014/main" id="{21BBD27D-9F04-4416-9638-56D5A5CBF4AD}"/>
              </a:ext>
            </a:extLst>
          </p:cNvPr>
          <p:cNvSpPr>
            <a:spLocks noEditPoints="1"/>
          </p:cNvSpPr>
          <p:nvPr>
            <p:custDataLst>
              <p:tags r:id="rId1"/>
            </p:custDataLst>
          </p:nvPr>
        </p:nvSpPr>
        <p:spPr bwMode="auto">
          <a:xfrm>
            <a:off x="623365" y="701204"/>
            <a:ext cx="565096" cy="578668"/>
          </a:xfrm>
          <a:custGeom>
            <a:avLst/>
            <a:gdLst>
              <a:gd name="T0" fmla="*/ 174 w 208"/>
              <a:gd name="T1" fmla="*/ 31 h 169"/>
              <a:gd name="T2" fmla="*/ 27 w 208"/>
              <a:gd name="T3" fmla="*/ 14 h 169"/>
              <a:gd name="T4" fmla="*/ 167 w 208"/>
              <a:gd name="T5" fmla="*/ 18 h 169"/>
              <a:gd name="T6" fmla="*/ 181 w 208"/>
              <a:gd name="T7" fmla="*/ 22 h 169"/>
              <a:gd name="T8" fmla="*/ 32 w 208"/>
              <a:gd name="T9" fmla="*/ 9 h 169"/>
              <a:gd name="T10" fmla="*/ 19 w 208"/>
              <a:gd name="T11" fmla="*/ 27 h 169"/>
              <a:gd name="T12" fmla="*/ 169 w 208"/>
              <a:gd name="T13" fmla="*/ 22 h 169"/>
              <a:gd name="T14" fmla="*/ 78 w 208"/>
              <a:gd name="T15" fmla="*/ 102 h 169"/>
              <a:gd name="T16" fmla="*/ 173 w 208"/>
              <a:gd name="T17" fmla="*/ 90 h 169"/>
              <a:gd name="T18" fmla="*/ 107 w 208"/>
              <a:gd name="T19" fmla="*/ 120 h 169"/>
              <a:gd name="T20" fmla="*/ 21 w 208"/>
              <a:gd name="T21" fmla="*/ 24 h 169"/>
              <a:gd name="T22" fmla="*/ 80 w 208"/>
              <a:gd name="T23" fmla="*/ 97 h 169"/>
              <a:gd name="T24" fmla="*/ 63 w 208"/>
              <a:gd name="T25" fmla="*/ 86 h 169"/>
              <a:gd name="T26" fmla="*/ 175 w 208"/>
              <a:gd name="T27" fmla="*/ 31 h 169"/>
              <a:gd name="T28" fmla="*/ 91 w 208"/>
              <a:gd name="T29" fmla="*/ 103 h 169"/>
              <a:gd name="T30" fmla="*/ 135 w 208"/>
              <a:gd name="T31" fmla="*/ 21 h 169"/>
              <a:gd name="T32" fmla="*/ 113 w 208"/>
              <a:gd name="T33" fmla="*/ 100 h 169"/>
              <a:gd name="T34" fmla="*/ 109 w 208"/>
              <a:gd name="T35" fmla="*/ 135 h 169"/>
              <a:gd name="T36" fmla="*/ 99 w 208"/>
              <a:gd name="T37" fmla="*/ 116 h 169"/>
              <a:gd name="T38" fmla="*/ 86 w 208"/>
              <a:gd name="T39" fmla="*/ 106 h 169"/>
              <a:gd name="T40" fmla="*/ 16 w 208"/>
              <a:gd name="T41" fmla="*/ 59 h 169"/>
              <a:gd name="T42" fmla="*/ 44 w 208"/>
              <a:gd name="T43" fmla="*/ 79 h 169"/>
              <a:gd name="T44" fmla="*/ 199 w 208"/>
              <a:gd name="T45" fmla="*/ 42 h 169"/>
              <a:gd name="T46" fmla="*/ 196 w 208"/>
              <a:gd name="T47" fmla="*/ 39 h 169"/>
              <a:gd name="T48" fmla="*/ 40 w 208"/>
              <a:gd name="T49" fmla="*/ 17 h 169"/>
              <a:gd name="T50" fmla="*/ 12 w 208"/>
              <a:gd name="T51" fmla="*/ 41 h 169"/>
              <a:gd name="T52" fmla="*/ 35 w 208"/>
              <a:gd name="T53" fmla="*/ 79 h 169"/>
              <a:gd name="T54" fmla="*/ 31 w 208"/>
              <a:gd name="T55" fmla="*/ 77 h 169"/>
              <a:gd name="T56" fmla="*/ 53 w 208"/>
              <a:gd name="T57" fmla="*/ 51 h 169"/>
              <a:gd name="T58" fmla="*/ 35 w 208"/>
              <a:gd name="T59" fmla="*/ 74 h 169"/>
              <a:gd name="T60" fmla="*/ 199 w 208"/>
              <a:gd name="T61" fmla="*/ 58 h 169"/>
              <a:gd name="T62" fmla="*/ 193 w 208"/>
              <a:gd name="T63" fmla="*/ 59 h 169"/>
              <a:gd name="T64" fmla="*/ 176 w 208"/>
              <a:gd name="T65" fmla="*/ 54 h 169"/>
              <a:gd name="T66" fmla="*/ 174 w 208"/>
              <a:gd name="T67" fmla="*/ 49 h 169"/>
              <a:gd name="T68" fmla="*/ 185 w 208"/>
              <a:gd name="T69" fmla="*/ 37 h 169"/>
              <a:gd name="T70" fmla="*/ 166 w 208"/>
              <a:gd name="T71" fmla="*/ 40 h 169"/>
              <a:gd name="T72" fmla="*/ 162 w 208"/>
              <a:gd name="T73" fmla="*/ 31 h 169"/>
              <a:gd name="T74" fmla="*/ 170 w 208"/>
              <a:gd name="T75" fmla="*/ 20 h 169"/>
              <a:gd name="T76" fmla="*/ 149 w 208"/>
              <a:gd name="T77" fmla="*/ 25 h 169"/>
              <a:gd name="T78" fmla="*/ 102 w 208"/>
              <a:gd name="T79" fmla="*/ 43 h 169"/>
              <a:gd name="T80" fmla="*/ 49 w 208"/>
              <a:gd name="T81" fmla="*/ 11 h 169"/>
              <a:gd name="T82" fmla="*/ 47 w 208"/>
              <a:gd name="T83" fmla="*/ 26 h 169"/>
              <a:gd name="T84" fmla="*/ 15 w 208"/>
              <a:gd name="T85" fmla="*/ 57 h 169"/>
              <a:gd name="T86" fmla="*/ 59 w 208"/>
              <a:gd name="T87" fmla="*/ 48 h 169"/>
              <a:gd name="T88" fmla="*/ 69 w 208"/>
              <a:gd name="T89" fmla="*/ 56 h 169"/>
              <a:gd name="T90" fmla="*/ 61 w 208"/>
              <a:gd name="T91" fmla="*/ 83 h 169"/>
              <a:gd name="T92" fmla="*/ 92 w 208"/>
              <a:gd name="T93" fmla="*/ 77 h 169"/>
              <a:gd name="T94" fmla="*/ 78 w 208"/>
              <a:gd name="T95" fmla="*/ 95 h 169"/>
              <a:gd name="T96" fmla="*/ 99 w 208"/>
              <a:gd name="T97" fmla="*/ 98 h 169"/>
              <a:gd name="T98" fmla="*/ 100 w 208"/>
              <a:gd name="T99" fmla="*/ 110 h 169"/>
              <a:gd name="T100" fmla="*/ 117 w 208"/>
              <a:gd name="T101" fmla="*/ 117 h 169"/>
              <a:gd name="T102" fmla="*/ 185 w 208"/>
              <a:gd name="T103" fmla="*/ 80 h 169"/>
              <a:gd name="T104" fmla="*/ 185 w 208"/>
              <a:gd name="T105" fmla="*/ 66 h 169"/>
              <a:gd name="T106" fmla="*/ 193 w 208"/>
              <a:gd name="T107" fmla="*/ 59 h 169"/>
              <a:gd name="T108" fmla="*/ 14 w 208"/>
              <a:gd name="T109" fmla="*/ 70 h 169"/>
              <a:gd name="T110" fmla="*/ 52 w 208"/>
              <a:gd name="T111" fmla="*/ 1 h 169"/>
              <a:gd name="T112" fmla="*/ 198 w 208"/>
              <a:gd name="T113" fmla="*/ 77 h 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208" h="169">
                <a:moveTo>
                  <a:pt x="169" y="22"/>
                </a:moveTo>
                <a:cubicBezTo>
                  <a:pt x="169" y="22"/>
                  <a:pt x="168" y="22"/>
                  <a:pt x="168" y="23"/>
                </a:cubicBezTo>
                <a:cubicBezTo>
                  <a:pt x="167" y="23"/>
                  <a:pt x="167" y="23"/>
                  <a:pt x="167" y="23"/>
                </a:cubicBezTo>
                <a:cubicBezTo>
                  <a:pt x="168" y="23"/>
                  <a:pt x="168" y="23"/>
                  <a:pt x="168" y="23"/>
                </a:cubicBezTo>
                <a:cubicBezTo>
                  <a:pt x="168" y="23"/>
                  <a:pt x="169" y="23"/>
                  <a:pt x="169" y="22"/>
                </a:cubicBezTo>
                <a:close/>
                <a:moveTo>
                  <a:pt x="175" y="31"/>
                </a:moveTo>
                <a:cubicBezTo>
                  <a:pt x="174" y="31"/>
                  <a:pt x="174" y="31"/>
                  <a:pt x="174" y="31"/>
                </a:cubicBezTo>
                <a:cubicBezTo>
                  <a:pt x="174" y="31"/>
                  <a:pt x="174" y="31"/>
                  <a:pt x="174" y="31"/>
                </a:cubicBezTo>
                <a:cubicBezTo>
                  <a:pt x="174" y="31"/>
                  <a:pt x="173" y="31"/>
                  <a:pt x="173" y="32"/>
                </a:cubicBezTo>
                <a:cubicBezTo>
                  <a:pt x="173" y="32"/>
                  <a:pt x="174" y="32"/>
                  <a:pt x="174" y="31"/>
                </a:cubicBezTo>
                <a:cubicBezTo>
                  <a:pt x="174" y="31"/>
                  <a:pt x="174" y="31"/>
                  <a:pt x="174" y="31"/>
                </a:cubicBezTo>
                <a:lnTo>
                  <a:pt x="175" y="31"/>
                </a:lnTo>
                <a:close/>
                <a:moveTo>
                  <a:pt x="28" y="13"/>
                </a:moveTo>
                <a:cubicBezTo>
                  <a:pt x="27" y="13"/>
                  <a:pt x="27" y="13"/>
                  <a:pt x="27" y="14"/>
                </a:cubicBezTo>
                <a:cubicBezTo>
                  <a:pt x="26" y="14"/>
                  <a:pt x="26" y="14"/>
                  <a:pt x="26" y="15"/>
                </a:cubicBezTo>
                <a:cubicBezTo>
                  <a:pt x="27" y="14"/>
                  <a:pt x="27" y="14"/>
                  <a:pt x="27" y="14"/>
                </a:cubicBezTo>
                <a:cubicBezTo>
                  <a:pt x="27" y="14"/>
                  <a:pt x="28" y="13"/>
                  <a:pt x="28" y="13"/>
                </a:cubicBezTo>
                <a:close/>
                <a:moveTo>
                  <a:pt x="7" y="48"/>
                </a:moveTo>
                <a:cubicBezTo>
                  <a:pt x="7" y="47"/>
                  <a:pt x="7" y="46"/>
                  <a:pt x="7" y="45"/>
                </a:cubicBezTo>
                <a:cubicBezTo>
                  <a:pt x="6" y="46"/>
                  <a:pt x="7" y="47"/>
                  <a:pt x="7" y="48"/>
                </a:cubicBezTo>
                <a:cubicBezTo>
                  <a:pt x="7" y="49"/>
                  <a:pt x="8" y="49"/>
                  <a:pt x="7" y="48"/>
                </a:cubicBezTo>
                <a:close/>
                <a:moveTo>
                  <a:pt x="164" y="20"/>
                </a:moveTo>
                <a:cubicBezTo>
                  <a:pt x="166" y="19"/>
                  <a:pt x="167" y="19"/>
                  <a:pt x="168" y="18"/>
                </a:cubicBezTo>
                <a:cubicBezTo>
                  <a:pt x="168" y="18"/>
                  <a:pt x="167" y="18"/>
                  <a:pt x="167" y="18"/>
                </a:cubicBezTo>
                <a:cubicBezTo>
                  <a:pt x="166" y="18"/>
                  <a:pt x="165" y="19"/>
                  <a:pt x="164" y="20"/>
                </a:cubicBezTo>
                <a:close/>
                <a:moveTo>
                  <a:pt x="106" y="117"/>
                </a:moveTo>
                <a:cubicBezTo>
                  <a:pt x="107" y="116"/>
                  <a:pt x="108" y="116"/>
                  <a:pt x="108" y="115"/>
                </a:cubicBezTo>
                <a:cubicBezTo>
                  <a:pt x="107" y="116"/>
                  <a:pt x="106" y="116"/>
                  <a:pt x="105" y="117"/>
                </a:cubicBezTo>
                <a:cubicBezTo>
                  <a:pt x="105" y="117"/>
                  <a:pt x="106" y="118"/>
                  <a:pt x="106" y="117"/>
                </a:cubicBezTo>
                <a:close/>
                <a:moveTo>
                  <a:pt x="175" y="24"/>
                </a:moveTo>
                <a:cubicBezTo>
                  <a:pt x="178" y="24"/>
                  <a:pt x="180" y="23"/>
                  <a:pt x="182" y="23"/>
                </a:cubicBezTo>
                <a:cubicBezTo>
                  <a:pt x="182" y="23"/>
                  <a:pt x="181" y="22"/>
                  <a:pt x="181" y="22"/>
                </a:cubicBezTo>
                <a:cubicBezTo>
                  <a:pt x="179" y="22"/>
                  <a:pt x="177" y="23"/>
                  <a:pt x="175" y="24"/>
                </a:cubicBezTo>
                <a:close/>
                <a:moveTo>
                  <a:pt x="11" y="58"/>
                </a:moveTo>
                <a:cubicBezTo>
                  <a:pt x="9" y="53"/>
                  <a:pt x="9" y="53"/>
                  <a:pt x="9" y="53"/>
                </a:cubicBezTo>
                <a:cubicBezTo>
                  <a:pt x="9" y="52"/>
                  <a:pt x="8" y="51"/>
                  <a:pt x="7" y="51"/>
                </a:cubicBezTo>
                <a:cubicBezTo>
                  <a:pt x="8" y="53"/>
                  <a:pt x="9" y="56"/>
                  <a:pt x="11" y="58"/>
                </a:cubicBezTo>
                <a:close/>
                <a:moveTo>
                  <a:pt x="28" y="13"/>
                </a:moveTo>
                <a:cubicBezTo>
                  <a:pt x="30" y="12"/>
                  <a:pt x="32" y="10"/>
                  <a:pt x="34" y="8"/>
                </a:cubicBezTo>
                <a:cubicBezTo>
                  <a:pt x="33" y="8"/>
                  <a:pt x="32" y="9"/>
                  <a:pt x="32" y="9"/>
                </a:cubicBezTo>
                <a:cubicBezTo>
                  <a:pt x="32" y="10"/>
                  <a:pt x="30" y="12"/>
                  <a:pt x="28" y="11"/>
                </a:cubicBezTo>
                <a:cubicBezTo>
                  <a:pt x="29" y="12"/>
                  <a:pt x="28" y="12"/>
                  <a:pt x="28" y="13"/>
                </a:cubicBezTo>
                <a:close/>
                <a:moveTo>
                  <a:pt x="20" y="24"/>
                </a:moveTo>
                <a:cubicBezTo>
                  <a:pt x="19" y="25"/>
                  <a:pt x="17" y="27"/>
                  <a:pt x="15" y="28"/>
                </a:cubicBezTo>
                <a:cubicBezTo>
                  <a:pt x="15" y="28"/>
                  <a:pt x="15" y="29"/>
                  <a:pt x="15" y="29"/>
                </a:cubicBezTo>
                <a:cubicBezTo>
                  <a:pt x="15" y="29"/>
                  <a:pt x="15" y="29"/>
                  <a:pt x="15" y="29"/>
                </a:cubicBezTo>
                <a:cubicBezTo>
                  <a:pt x="15" y="29"/>
                  <a:pt x="15" y="29"/>
                  <a:pt x="15" y="29"/>
                </a:cubicBezTo>
                <a:cubicBezTo>
                  <a:pt x="16" y="28"/>
                  <a:pt x="18" y="27"/>
                  <a:pt x="19" y="27"/>
                </a:cubicBezTo>
                <a:cubicBezTo>
                  <a:pt x="18" y="26"/>
                  <a:pt x="18" y="26"/>
                  <a:pt x="19" y="26"/>
                </a:cubicBezTo>
                <a:cubicBezTo>
                  <a:pt x="19" y="26"/>
                  <a:pt x="20" y="26"/>
                  <a:pt x="20" y="25"/>
                </a:cubicBezTo>
                <a:cubicBezTo>
                  <a:pt x="20" y="25"/>
                  <a:pt x="20" y="24"/>
                  <a:pt x="20" y="24"/>
                </a:cubicBezTo>
                <a:close/>
                <a:moveTo>
                  <a:pt x="169" y="22"/>
                </a:moveTo>
                <a:cubicBezTo>
                  <a:pt x="171" y="22"/>
                  <a:pt x="174" y="21"/>
                  <a:pt x="176" y="20"/>
                </a:cubicBezTo>
                <a:cubicBezTo>
                  <a:pt x="175" y="20"/>
                  <a:pt x="174" y="19"/>
                  <a:pt x="174" y="19"/>
                </a:cubicBezTo>
                <a:cubicBezTo>
                  <a:pt x="170" y="22"/>
                  <a:pt x="170" y="22"/>
                  <a:pt x="170" y="22"/>
                </a:cubicBezTo>
                <a:cubicBezTo>
                  <a:pt x="169" y="22"/>
                  <a:pt x="169" y="22"/>
                  <a:pt x="169" y="22"/>
                </a:cubicBezTo>
                <a:close/>
                <a:moveTo>
                  <a:pt x="31" y="13"/>
                </a:moveTo>
                <a:cubicBezTo>
                  <a:pt x="34" y="11"/>
                  <a:pt x="37" y="9"/>
                  <a:pt x="40" y="7"/>
                </a:cubicBezTo>
                <a:cubicBezTo>
                  <a:pt x="37" y="8"/>
                  <a:pt x="34" y="11"/>
                  <a:pt x="31" y="13"/>
                </a:cubicBezTo>
                <a:close/>
                <a:moveTo>
                  <a:pt x="78" y="102"/>
                </a:moveTo>
                <a:cubicBezTo>
                  <a:pt x="79" y="102"/>
                  <a:pt x="79" y="101"/>
                  <a:pt x="79" y="101"/>
                </a:cubicBezTo>
                <a:cubicBezTo>
                  <a:pt x="75" y="99"/>
                  <a:pt x="75" y="99"/>
                  <a:pt x="75" y="99"/>
                </a:cubicBezTo>
                <a:cubicBezTo>
                  <a:pt x="74" y="100"/>
                  <a:pt x="74" y="99"/>
                  <a:pt x="73" y="100"/>
                </a:cubicBezTo>
                <a:cubicBezTo>
                  <a:pt x="74" y="101"/>
                  <a:pt x="77" y="103"/>
                  <a:pt x="78" y="102"/>
                </a:cubicBezTo>
                <a:close/>
                <a:moveTo>
                  <a:pt x="88" y="102"/>
                </a:moveTo>
                <a:cubicBezTo>
                  <a:pt x="91" y="100"/>
                  <a:pt x="95" y="98"/>
                  <a:pt x="98" y="96"/>
                </a:cubicBezTo>
                <a:cubicBezTo>
                  <a:pt x="94" y="98"/>
                  <a:pt x="91" y="99"/>
                  <a:pt x="88" y="101"/>
                </a:cubicBezTo>
                <a:cubicBezTo>
                  <a:pt x="86" y="101"/>
                  <a:pt x="88" y="102"/>
                  <a:pt x="88" y="102"/>
                </a:cubicBezTo>
                <a:close/>
                <a:moveTo>
                  <a:pt x="172" y="90"/>
                </a:moveTo>
                <a:cubicBezTo>
                  <a:pt x="174" y="90"/>
                  <a:pt x="176" y="89"/>
                  <a:pt x="178" y="88"/>
                </a:cubicBezTo>
                <a:cubicBezTo>
                  <a:pt x="180" y="87"/>
                  <a:pt x="181" y="86"/>
                  <a:pt x="182" y="84"/>
                </a:cubicBezTo>
                <a:cubicBezTo>
                  <a:pt x="179" y="86"/>
                  <a:pt x="175" y="88"/>
                  <a:pt x="173" y="90"/>
                </a:cubicBezTo>
                <a:cubicBezTo>
                  <a:pt x="172" y="90"/>
                  <a:pt x="172" y="90"/>
                  <a:pt x="172" y="90"/>
                </a:cubicBezTo>
                <a:close/>
                <a:moveTo>
                  <a:pt x="103" y="113"/>
                </a:moveTo>
                <a:cubicBezTo>
                  <a:pt x="105" y="112"/>
                  <a:pt x="108" y="110"/>
                  <a:pt x="110" y="108"/>
                </a:cubicBezTo>
                <a:cubicBezTo>
                  <a:pt x="107" y="109"/>
                  <a:pt x="104" y="111"/>
                  <a:pt x="101" y="112"/>
                </a:cubicBezTo>
                <a:cubicBezTo>
                  <a:pt x="101" y="113"/>
                  <a:pt x="102" y="113"/>
                  <a:pt x="103" y="113"/>
                </a:cubicBezTo>
                <a:close/>
                <a:moveTo>
                  <a:pt x="111" y="121"/>
                </a:moveTo>
                <a:cubicBezTo>
                  <a:pt x="112" y="120"/>
                  <a:pt x="113" y="118"/>
                  <a:pt x="115" y="117"/>
                </a:cubicBezTo>
                <a:cubicBezTo>
                  <a:pt x="112" y="117"/>
                  <a:pt x="110" y="118"/>
                  <a:pt x="107" y="120"/>
                </a:cubicBezTo>
                <a:cubicBezTo>
                  <a:pt x="108" y="121"/>
                  <a:pt x="108" y="122"/>
                  <a:pt x="110" y="123"/>
                </a:cubicBezTo>
                <a:cubicBezTo>
                  <a:pt x="110" y="123"/>
                  <a:pt x="111" y="121"/>
                  <a:pt x="111" y="121"/>
                </a:cubicBezTo>
                <a:close/>
                <a:moveTo>
                  <a:pt x="186" y="58"/>
                </a:moveTo>
                <a:cubicBezTo>
                  <a:pt x="190" y="57"/>
                  <a:pt x="195" y="56"/>
                  <a:pt x="199" y="56"/>
                </a:cubicBezTo>
                <a:cubicBezTo>
                  <a:pt x="199" y="55"/>
                  <a:pt x="200" y="53"/>
                  <a:pt x="200" y="52"/>
                </a:cubicBezTo>
                <a:cubicBezTo>
                  <a:pt x="195" y="54"/>
                  <a:pt x="191" y="56"/>
                  <a:pt x="186" y="58"/>
                </a:cubicBezTo>
                <a:close/>
                <a:moveTo>
                  <a:pt x="20" y="24"/>
                </a:moveTo>
                <a:cubicBezTo>
                  <a:pt x="21" y="24"/>
                  <a:pt x="21" y="25"/>
                  <a:pt x="21" y="24"/>
                </a:cubicBezTo>
                <a:cubicBezTo>
                  <a:pt x="21" y="24"/>
                  <a:pt x="22" y="24"/>
                  <a:pt x="22" y="23"/>
                </a:cubicBezTo>
                <a:cubicBezTo>
                  <a:pt x="30" y="18"/>
                  <a:pt x="37" y="13"/>
                  <a:pt x="44" y="7"/>
                </a:cubicBezTo>
                <a:cubicBezTo>
                  <a:pt x="44" y="6"/>
                  <a:pt x="44" y="6"/>
                  <a:pt x="44" y="6"/>
                </a:cubicBezTo>
                <a:cubicBezTo>
                  <a:pt x="36" y="12"/>
                  <a:pt x="29" y="18"/>
                  <a:pt x="22" y="23"/>
                </a:cubicBezTo>
                <a:cubicBezTo>
                  <a:pt x="21" y="23"/>
                  <a:pt x="21" y="24"/>
                  <a:pt x="20" y="24"/>
                </a:cubicBezTo>
                <a:close/>
                <a:moveTo>
                  <a:pt x="97" y="91"/>
                </a:moveTo>
                <a:cubicBezTo>
                  <a:pt x="97" y="91"/>
                  <a:pt x="97" y="91"/>
                  <a:pt x="96" y="91"/>
                </a:cubicBezTo>
                <a:cubicBezTo>
                  <a:pt x="80" y="97"/>
                  <a:pt x="80" y="97"/>
                  <a:pt x="80" y="97"/>
                </a:cubicBezTo>
                <a:cubicBezTo>
                  <a:pt x="81" y="97"/>
                  <a:pt x="82" y="99"/>
                  <a:pt x="83" y="99"/>
                </a:cubicBezTo>
                <a:lnTo>
                  <a:pt x="97" y="91"/>
                </a:lnTo>
                <a:close/>
                <a:moveTo>
                  <a:pt x="186" y="51"/>
                </a:moveTo>
                <a:cubicBezTo>
                  <a:pt x="190" y="50"/>
                  <a:pt x="195" y="49"/>
                  <a:pt x="200" y="49"/>
                </a:cubicBezTo>
                <a:cubicBezTo>
                  <a:pt x="200" y="48"/>
                  <a:pt x="200" y="46"/>
                  <a:pt x="199" y="45"/>
                </a:cubicBezTo>
                <a:cubicBezTo>
                  <a:pt x="195" y="47"/>
                  <a:pt x="190" y="49"/>
                  <a:pt x="186" y="51"/>
                </a:cubicBezTo>
                <a:close/>
                <a:moveTo>
                  <a:pt x="62" y="87"/>
                </a:moveTo>
                <a:cubicBezTo>
                  <a:pt x="63" y="87"/>
                  <a:pt x="63" y="86"/>
                  <a:pt x="63" y="86"/>
                </a:cubicBezTo>
                <a:cubicBezTo>
                  <a:pt x="68" y="83"/>
                  <a:pt x="73" y="81"/>
                  <a:pt x="78" y="78"/>
                </a:cubicBezTo>
                <a:cubicBezTo>
                  <a:pt x="72" y="80"/>
                  <a:pt x="65" y="83"/>
                  <a:pt x="59" y="85"/>
                </a:cubicBezTo>
                <a:cubicBezTo>
                  <a:pt x="60" y="86"/>
                  <a:pt x="61" y="86"/>
                  <a:pt x="62" y="87"/>
                </a:cubicBezTo>
                <a:close/>
                <a:moveTo>
                  <a:pt x="175" y="31"/>
                </a:moveTo>
                <a:cubicBezTo>
                  <a:pt x="190" y="28"/>
                  <a:pt x="190" y="28"/>
                  <a:pt x="190" y="28"/>
                </a:cubicBezTo>
                <a:cubicBezTo>
                  <a:pt x="189" y="27"/>
                  <a:pt x="187" y="25"/>
                  <a:pt x="186" y="25"/>
                </a:cubicBezTo>
                <a:cubicBezTo>
                  <a:pt x="175" y="30"/>
                  <a:pt x="175" y="30"/>
                  <a:pt x="175" y="30"/>
                </a:cubicBezTo>
                <a:cubicBezTo>
                  <a:pt x="175" y="30"/>
                  <a:pt x="175" y="31"/>
                  <a:pt x="175" y="31"/>
                </a:cubicBezTo>
                <a:close/>
                <a:moveTo>
                  <a:pt x="177" y="37"/>
                </a:moveTo>
                <a:cubicBezTo>
                  <a:pt x="194" y="32"/>
                  <a:pt x="194" y="32"/>
                  <a:pt x="194" y="32"/>
                </a:cubicBezTo>
                <a:cubicBezTo>
                  <a:pt x="194" y="32"/>
                  <a:pt x="193" y="31"/>
                  <a:pt x="192" y="30"/>
                </a:cubicBezTo>
                <a:cubicBezTo>
                  <a:pt x="192" y="29"/>
                  <a:pt x="191" y="30"/>
                  <a:pt x="191" y="31"/>
                </a:cubicBezTo>
                <a:lnTo>
                  <a:pt x="177" y="37"/>
                </a:lnTo>
                <a:close/>
                <a:moveTo>
                  <a:pt x="93" y="105"/>
                </a:moveTo>
                <a:cubicBezTo>
                  <a:pt x="98" y="102"/>
                  <a:pt x="103" y="100"/>
                  <a:pt x="107" y="97"/>
                </a:cubicBezTo>
                <a:cubicBezTo>
                  <a:pt x="102" y="99"/>
                  <a:pt x="97" y="101"/>
                  <a:pt x="91" y="103"/>
                </a:cubicBezTo>
                <a:cubicBezTo>
                  <a:pt x="91" y="104"/>
                  <a:pt x="93" y="105"/>
                  <a:pt x="93" y="105"/>
                </a:cubicBezTo>
                <a:close/>
                <a:moveTo>
                  <a:pt x="135" y="20"/>
                </a:moveTo>
                <a:cubicBezTo>
                  <a:pt x="135" y="21"/>
                  <a:pt x="135" y="21"/>
                  <a:pt x="135" y="21"/>
                </a:cubicBezTo>
                <a:cubicBezTo>
                  <a:pt x="135" y="21"/>
                  <a:pt x="134" y="21"/>
                  <a:pt x="134" y="21"/>
                </a:cubicBezTo>
                <a:cubicBezTo>
                  <a:pt x="127" y="25"/>
                  <a:pt x="119" y="32"/>
                  <a:pt x="113" y="40"/>
                </a:cubicBezTo>
                <a:cubicBezTo>
                  <a:pt x="110" y="44"/>
                  <a:pt x="110" y="44"/>
                  <a:pt x="110" y="44"/>
                </a:cubicBezTo>
                <a:cubicBezTo>
                  <a:pt x="110" y="44"/>
                  <a:pt x="110" y="45"/>
                  <a:pt x="110" y="45"/>
                </a:cubicBezTo>
                <a:cubicBezTo>
                  <a:pt x="118" y="35"/>
                  <a:pt x="126" y="26"/>
                  <a:pt x="135" y="21"/>
                </a:cubicBezTo>
                <a:lnTo>
                  <a:pt x="135" y="20"/>
                </a:lnTo>
                <a:close/>
                <a:moveTo>
                  <a:pt x="76" y="95"/>
                </a:moveTo>
                <a:cubicBezTo>
                  <a:pt x="76" y="94"/>
                  <a:pt x="76" y="94"/>
                  <a:pt x="76" y="94"/>
                </a:cubicBezTo>
                <a:cubicBezTo>
                  <a:pt x="93" y="84"/>
                  <a:pt x="93" y="84"/>
                  <a:pt x="93" y="84"/>
                </a:cubicBezTo>
                <a:cubicBezTo>
                  <a:pt x="86" y="87"/>
                  <a:pt x="79" y="90"/>
                  <a:pt x="72" y="92"/>
                </a:cubicBezTo>
                <a:lnTo>
                  <a:pt x="76" y="95"/>
                </a:lnTo>
                <a:close/>
                <a:moveTo>
                  <a:pt x="98" y="109"/>
                </a:moveTo>
                <a:cubicBezTo>
                  <a:pt x="103" y="106"/>
                  <a:pt x="108" y="103"/>
                  <a:pt x="113" y="100"/>
                </a:cubicBezTo>
                <a:cubicBezTo>
                  <a:pt x="107" y="102"/>
                  <a:pt x="101" y="104"/>
                  <a:pt x="95" y="107"/>
                </a:cubicBezTo>
                <a:cubicBezTo>
                  <a:pt x="96" y="107"/>
                  <a:pt x="98" y="109"/>
                  <a:pt x="98" y="109"/>
                </a:cubicBezTo>
                <a:close/>
                <a:moveTo>
                  <a:pt x="109" y="136"/>
                </a:moveTo>
                <a:cubicBezTo>
                  <a:pt x="109" y="136"/>
                  <a:pt x="109" y="134"/>
                  <a:pt x="109" y="134"/>
                </a:cubicBezTo>
                <a:cubicBezTo>
                  <a:pt x="108" y="128"/>
                  <a:pt x="105" y="123"/>
                  <a:pt x="101" y="118"/>
                </a:cubicBezTo>
                <a:cubicBezTo>
                  <a:pt x="98" y="119"/>
                  <a:pt x="98" y="119"/>
                  <a:pt x="98" y="119"/>
                </a:cubicBezTo>
                <a:cubicBezTo>
                  <a:pt x="98" y="120"/>
                  <a:pt x="99" y="120"/>
                  <a:pt x="99" y="120"/>
                </a:cubicBezTo>
                <a:cubicBezTo>
                  <a:pt x="103" y="125"/>
                  <a:pt x="106" y="130"/>
                  <a:pt x="109" y="135"/>
                </a:cubicBezTo>
                <a:cubicBezTo>
                  <a:pt x="109" y="136"/>
                  <a:pt x="109" y="137"/>
                  <a:pt x="109" y="136"/>
                </a:cubicBezTo>
                <a:close/>
                <a:moveTo>
                  <a:pt x="74" y="73"/>
                </a:moveTo>
                <a:cubicBezTo>
                  <a:pt x="74" y="72"/>
                  <a:pt x="73" y="72"/>
                  <a:pt x="73" y="72"/>
                </a:cubicBezTo>
                <a:cubicBezTo>
                  <a:pt x="66" y="75"/>
                  <a:pt x="59" y="79"/>
                  <a:pt x="51" y="82"/>
                </a:cubicBezTo>
                <a:cubicBezTo>
                  <a:pt x="53" y="83"/>
                  <a:pt x="55" y="84"/>
                  <a:pt x="55" y="84"/>
                </a:cubicBezTo>
                <a:lnTo>
                  <a:pt x="74" y="73"/>
                </a:lnTo>
                <a:close/>
                <a:moveTo>
                  <a:pt x="97" y="118"/>
                </a:moveTo>
                <a:cubicBezTo>
                  <a:pt x="98" y="117"/>
                  <a:pt x="99" y="117"/>
                  <a:pt x="99" y="116"/>
                </a:cubicBezTo>
                <a:cubicBezTo>
                  <a:pt x="98" y="115"/>
                  <a:pt x="97" y="114"/>
                  <a:pt x="97" y="114"/>
                </a:cubicBezTo>
                <a:cubicBezTo>
                  <a:pt x="96" y="114"/>
                  <a:pt x="95" y="115"/>
                  <a:pt x="94" y="115"/>
                </a:cubicBezTo>
                <a:cubicBezTo>
                  <a:pt x="93" y="115"/>
                  <a:pt x="93" y="114"/>
                  <a:pt x="93" y="114"/>
                </a:cubicBezTo>
                <a:cubicBezTo>
                  <a:pt x="93" y="113"/>
                  <a:pt x="94" y="112"/>
                  <a:pt x="94" y="112"/>
                </a:cubicBezTo>
                <a:cubicBezTo>
                  <a:pt x="94" y="111"/>
                  <a:pt x="92" y="111"/>
                  <a:pt x="92" y="110"/>
                </a:cubicBezTo>
                <a:cubicBezTo>
                  <a:pt x="91" y="109"/>
                  <a:pt x="90" y="110"/>
                  <a:pt x="90" y="110"/>
                </a:cubicBezTo>
                <a:cubicBezTo>
                  <a:pt x="89" y="110"/>
                  <a:pt x="89" y="108"/>
                  <a:pt x="89" y="108"/>
                </a:cubicBezTo>
                <a:cubicBezTo>
                  <a:pt x="88" y="107"/>
                  <a:pt x="87" y="106"/>
                  <a:pt x="86" y="106"/>
                </a:cubicBezTo>
                <a:cubicBezTo>
                  <a:pt x="85" y="106"/>
                  <a:pt x="84" y="106"/>
                  <a:pt x="84" y="105"/>
                </a:cubicBezTo>
                <a:cubicBezTo>
                  <a:pt x="84" y="104"/>
                  <a:pt x="82" y="103"/>
                  <a:pt x="82" y="103"/>
                </a:cubicBezTo>
                <a:cubicBezTo>
                  <a:pt x="81" y="103"/>
                  <a:pt x="80" y="104"/>
                  <a:pt x="80" y="104"/>
                </a:cubicBezTo>
                <a:cubicBezTo>
                  <a:pt x="87" y="108"/>
                  <a:pt x="92" y="113"/>
                  <a:pt x="97" y="118"/>
                </a:cubicBezTo>
                <a:cubicBezTo>
                  <a:pt x="97" y="119"/>
                  <a:pt x="97" y="118"/>
                  <a:pt x="97" y="118"/>
                </a:cubicBezTo>
                <a:close/>
                <a:moveTo>
                  <a:pt x="18" y="61"/>
                </a:moveTo>
                <a:cubicBezTo>
                  <a:pt x="26" y="55"/>
                  <a:pt x="35" y="50"/>
                  <a:pt x="43" y="43"/>
                </a:cubicBezTo>
                <a:cubicBezTo>
                  <a:pt x="34" y="48"/>
                  <a:pt x="25" y="53"/>
                  <a:pt x="16" y="59"/>
                </a:cubicBezTo>
                <a:cubicBezTo>
                  <a:pt x="16" y="60"/>
                  <a:pt x="17" y="60"/>
                  <a:pt x="18" y="61"/>
                </a:cubicBezTo>
                <a:close/>
                <a:moveTo>
                  <a:pt x="33" y="73"/>
                </a:moveTo>
                <a:cubicBezTo>
                  <a:pt x="54" y="58"/>
                  <a:pt x="54" y="58"/>
                  <a:pt x="54" y="58"/>
                </a:cubicBezTo>
                <a:cubicBezTo>
                  <a:pt x="45" y="62"/>
                  <a:pt x="37" y="66"/>
                  <a:pt x="29" y="71"/>
                </a:cubicBezTo>
                <a:cubicBezTo>
                  <a:pt x="30" y="72"/>
                  <a:pt x="32" y="74"/>
                  <a:pt x="33" y="73"/>
                </a:cubicBezTo>
                <a:close/>
                <a:moveTo>
                  <a:pt x="48" y="81"/>
                </a:moveTo>
                <a:cubicBezTo>
                  <a:pt x="68" y="68"/>
                  <a:pt x="68" y="68"/>
                  <a:pt x="68" y="68"/>
                </a:cubicBezTo>
                <a:cubicBezTo>
                  <a:pt x="60" y="72"/>
                  <a:pt x="52" y="75"/>
                  <a:pt x="44" y="79"/>
                </a:cubicBezTo>
                <a:lnTo>
                  <a:pt x="48" y="81"/>
                </a:lnTo>
                <a:close/>
                <a:moveTo>
                  <a:pt x="69" y="91"/>
                </a:moveTo>
                <a:cubicBezTo>
                  <a:pt x="76" y="86"/>
                  <a:pt x="83" y="83"/>
                  <a:pt x="89" y="79"/>
                </a:cubicBezTo>
                <a:cubicBezTo>
                  <a:pt x="82" y="81"/>
                  <a:pt x="74" y="84"/>
                  <a:pt x="67" y="87"/>
                </a:cubicBezTo>
                <a:cubicBezTo>
                  <a:pt x="67" y="88"/>
                  <a:pt x="65" y="88"/>
                  <a:pt x="65" y="89"/>
                </a:cubicBezTo>
                <a:cubicBezTo>
                  <a:pt x="66" y="89"/>
                  <a:pt x="68" y="91"/>
                  <a:pt x="69" y="91"/>
                </a:cubicBezTo>
                <a:close/>
                <a:moveTo>
                  <a:pt x="181" y="46"/>
                </a:moveTo>
                <a:cubicBezTo>
                  <a:pt x="187" y="44"/>
                  <a:pt x="193" y="43"/>
                  <a:pt x="199" y="42"/>
                </a:cubicBezTo>
                <a:cubicBezTo>
                  <a:pt x="198" y="39"/>
                  <a:pt x="197" y="37"/>
                  <a:pt x="195" y="34"/>
                </a:cubicBezTo>
                <a:cubicBezTo>
                  <a:pt x="195" y="34"/>
                  <a:pt x="194" y="35"/>
                  <a:pt x="193" y="35"/>
                </a:cubicBezTo>
                <a:cubicBezTo>
                  <a:pt x="190" y="37"/>
                  <a:pt x="188" y="38"/>
                  <a:pt x="185" y="39"/>
                </a:cubicBezTo>
                <a:cubicBezTo>
                  <a:pt x="184" y="39"/>
                  <a:pt x="184" y="39"/>
                  <a:pt x="184" y="40"/>
                </a:cubicBezTo>
                <a:cubicBezTo>
                  <a:pt x="184" y="40"/>
                  <a:pt x="184" y="40"/>
                  <a:pt x="184" y="40"/>
                </a:cubicBezTo>
                <a:cubicBezTo>
                  <a:pt x="184" y="40"/>
                  <a:pt x="184" y="40"/>
                  <a:pt x="184" y="40"/>
                </a:cubicBezTo>
                <a:cubicBezTo>
                  <a:pt x="187" y="39"/>
                  <a:pt x="190" y="38"/>
                  <a:pt x="193" y="38"/>
                </a:cubicBezTo>
                <a:cubicBezTo>
                  <a:pt x="194" y="38"/>
                  <a:pt x="197" y="38"/>
                  <a:pt x="196" y="39"/>
                </a:cubicBezTo>
                <a:cubicBezTo>
                  <a:pt x="191" y="41"/>
                  <a:pt x="186" y="44"/>
                  <a:pt x="181" y="46"/>
                </a:cubicBezTo>
                <a:close/>
                <a:moveTo>
                  <a:pt x="40" y="17"/>
                </a:moveTo>
                <a:cubicBezTo>
                  <a:pt x="40" y="17"/>
                  <a:pt x="40" y="17"/>
                  <a:pt x="40" y="17"/>
                </a:cubicBezTo>
                <a:cubicBezTo>
                  <a:pt x="34" y="20"/>
                  <a:pt x="29" y="23"/>
                  <a:pt x="24" y="26"/>
                </a:cubicBezTo>
                <a:cubicBezTo>
                  <a:pt x="21" y="28"/>
                  <a:pt x="18" y="30"/>
                  <a:pt x="15" y="33"/>
                </a:cubicBezTo>
                <a:cubicBezTo>
                  <a:pt x="15" y="33"/>
                  <a:pt x="15" y="33"/>
                  <a:pt x="14" y="33"/>
                </a:cubicBezTo>
                <a:cubicBezTo>
                  <a:pt x="13" y="34"/>
                  <a:pt x="13" y="36"/>
                  <a:pt x="12" y="38"/>
                </a:cubicBezTo>
                <a:lnTo>
                  <a:pt x="40" y="17"/>
                </a:lnTo>
                <a:close/>
                <a:moveTo>
                  <a:pt x="21" y="64"/>
                </a:moveTo>
                <a:cubicBezTo>
                  <a:pt x="48" y="45"/>
                  <a:pt x="48" y="45"/>
                  <a:pt x="48" y="45"/>
                </a:cubicBezTo>
                <a:cubicBezTo>
                  <a:pt x="38" y="50"/>
                  <a:pt x="28" y="55"/>
                  <a:pt x="19" y="63"/>
                </a:cubicBezTo>
                <a:cubicBezTo>
                  <a:pt x="19" y="63"/>
                  <a:pt x="20" y="64"/>
                  <a:pt x="20" y="65"/>
                </a:cubicBezTo>
                <a:cubicBezTo>
                  <a:pt x="21" y="65"/>
                  <a:pt x="21" y="64"/>
                  <a:pt x="21" y="64"/>
                </a:cubicBezTo>
                <a:close/>
                <a:moveTo>
                  <a:pt x="13" y="44"/>
                </a:moveTo>
                <a:cubicBezTo>
                  <a:pt x="22" y="36"/>
                  <a:pt x="32" y="29"/>
                  <a:pt x="41" y="22"/>
                </a:cubicBezTo>
                <a:cubicBezTo>
                  <a:pt x="31" y="28"/>
                  <a:pt x="21" y="34"/>
                  <a:pt x="12" y="41"/>
                </a:cubicBezTo>
                <a:cubicBezTo>
                  <a:pt x="11" y="42"/>
                  <a:pt x="12" y="43"/>
                  <a:pt x="12" y="45"/>
                </a:cubicBezTo>
                <a:cubicBezTo>
                  <a:pt x="12" y="44"/>
                  <a:pt x="12" y="44"/>
                  <a:pt x="13" y="44"/>
                </a:cubicBezTo>
                <a:close/>
                <a:moveTo>
                  <a:pt x="14" y="51"/>
                </a:moveTo>
                <a:cubicBezTo>
                  <a:pt x="23" y="43"/>
                  <a:pt x="32" y="37"/>
                  <a:pt x="41" y="30"/>
                </a:cubicBezTo>
                <a:cubicBezTo>
                  <a:pt x="37" y="31"/>
                  <a:pt x="34" y="33"/>
                  <a:pt x="31" y="35"/>
                </a:cubicBezTo>
                <a:cubicBezTo>
                  <a:pt x="25" y="39"/>
                  <a:pt x="18" y="43"/>
                  <a:pt x="12" y="48"/>
                </a:cubicBezTo>
                <a:cubicBezTo>
                  <a:pt x="12" y="49"/>
                  <a:pt x="12" y="52"/>
                  <a:pt x="14" y="51"/>
                </a:cubicBezTo>
                <a:close/>
                <a:moveTo>
                  <a:pt x="35" y="79"/>
                </a:moveTo>
                <a:cubicBezTo>
                  <a:pt x="35" y="79"/>
                  <a:pt x="35" y="80"/>
                  <a:pt x="35" y="80"/>
                </a:cubicBezTo>
                <a:cubicBezTo>
                  <a:pt x="47" y="86"/>
                  <a:pt x="59" y="93"/>
                  <a:pt x="71" y="99"/>
                </a:cubicBezTo>
                <a:cubicBezTo>
                  <a:pt x="72" y="97"/>
                  <a:pt x="72" y="97"/>
                  <a:pt x="72" y="97"/>
                </a:cubicBezTo>
                <a:cubicBezTo>
                  <a:pt x="71" y="97"/>
                  <a:pt x="69" y="96"/>
                  <a:pt x="69" y="96"/>
                </a:cubicBezTo>
                <a:cubicBezTo>
                  <a:pt x="67" y="95"/>
                  <a:pt x="66" y="95"/>
                  <a:pt x="65" y="95"/>
                </a:cubicBezTo>
                <a:cubicBezTo>
                  <a:pt x="65" y="95"/>
                  <a:pt x="65" y="94"/>
                  <a:pt x="65" y="93"/>
                </a:cubicBezTo>
                <a:cubicBezTo>
                  <a:pt x="64" y="93"/>
                  <a:pt x="63" y="92"/>
                  <a:pt x="62" y="92"/>
                </a:cubicBezTo>
                <a:cubicBezTo>
                  <a:pt x="52" y="86"/>
                  <a:pt x="42" y="83"/>
                  <a:pt x="31" y="77"/>
                </a:cubicBezTo>
                <a:cubicBezTo>
                  <a:pt x="34" y="79"/>
                  <a:pt x="34" y="79"/>
                  <a:pt x="34" y="79"/>
                </a:cubicBezTo>
                <a:cubicBezTo>
                  <a:pt x="34" y="80"/>
                  <a:pt x="34" y="79"/>
                  <a:pt x="35" y="79"/>
                </a:cubicBezTo>
                <a:close/>
                <a:moveTo>
                  <a:pt x="15" y="55"/>
                </a:moveTo>
                <a:cubicBezTo>
                  <a:pt x="24" y="48"/>
                  <a:pt x="33" y="42"/>
                  <a:pt x="42" y="35"/>
                </a:cubicBezTo>
                <a:cubicBezTo>
                  <a:pt x="32" y="40"/>
                  <a:pt x="22" y="45"/>
                  <a:pt x="13" y="54"/>
                </a:cubicBezTo>
                <a:cubicBezTo>
                  <a:pt x="14" y="54"/>
                  <a:pt x="14" y="55"/>
                  <a:pt x="15" y="55"/>
                </a:cubicBezTo>
                <a:close/>
                <a:moveTo>
                  <a:pt x="27" y="70"/>
                </a:moveTo>
                <a:cubicBezTo>
                  <a:pt x="36" y="63"/>
                  <a:pt x="45" y="58"/>
                  <a:pt x="53" y="51"/>
                </a:cubicBezTo>
                <a:cubicBezTo>
                  <a:pt x="43" y="56"/>
                  <a:pt x="33" y="61"/>
                  <a:pt x="23" y="67"/>
                </a:cubicBezTo>
                <a:cubicBezTo>
                  <a:pt x="24" y="68"/>
                  <a:pt x="25" y="68"/>
                  <a:pt x="26" y="69"/>
                </a:cubicBezTo>
                <a:cubicBezTo>
                  <a:pt x="27" y="70"/>
                  <a:pt x="27" y="70"/>
                  <a:pt x="27" y="70"/>
                </a:cubicBezTo>
                <a:close/>
                <a:moveTo>
                  <a:pt x="41" y="77"/>
                </a:moveTo>
                <a:cubicBezTo>
                  <a:pt x="41" y="77"/>
                  <a:pt x="41" y="77"/>
                  <a:pt x="42" y="77"/>
                </a:cubicBezTo>
                <a:cubicBezTo>
                  <a:pt x="50" y="70"/>
                  <a:pt x="58" y="65"/>
                  <a:pt x="66" y="59"/>
                </a:cubicBezTo>
                <a:cubicBezTo>
                  <a:pt x="65" y="59"/>
                  <a:pt x="65" y="59"/>
                  <a:pt x="64" y="59"/>
                </a:cubicBezTo>
                <a:cubicBezTo>
                  <a:pt x="54" y="64"/>
                  <a:pt x="45" y="69"/>
                  <a:pt x="35" y="74"/>
                </a:cubicBezTo>
                <a:cubicBezTo>
                  <a:pt x="37" y="76"/>
                  <a:pt x="39" y="77"/>
                  <a:pt x="41" y="77"/>
                </a:cubicBezTo>
                <a:close/>
                <a:moveTo>
                  <a:pt x="178" y="71"/>
                </a:moveTo>
                <a:cubicBezTo>
                  <a:pt x="179" y="71"/>
                  <a:pt x="180" y="71"/>
                  <a:pt x="180" y="71"/>
                </a:cubicBezTo>
                <a:cubicBezTo>
                  <a:pt x="184" y="69"/>
                  <a:pt x="189" y="68"/>
                  <a:pt x="193" y="68"/>
                </a:cubicBezTo>
                <a:cubicBezTo>
                  <a:pt x="193" y="69"/>
                  <a:pt x="192" y="70"/>
                  <a:pt x="192" y="70"/>
                </a:cubicBezTo>
                <a:cubicBezTo>
                  <a:pt x="185" y="74"/>
                  <a:pt x="178" y="77"/>
                  <a:pt x="170" y="81"/>
                </a:cubicBezTo>
                <a:cubicBezTo>
                  <a:pt x="187" y="78"/>
                  <a:pt x="187" y="78"/>
                  <a:pt x="187" y="78"/>
                </a:cubicBezTo>
                <a:cubicBezTo>
                  <a:pt x="192" y="72"/>
                  <a:pt x="196" y="65"/>
                  <a:pt x="199" y="58"/>
                </a:cubicBezTo>
                <a:cubicBezTo>
                  <a:pt x="193" y="61"/>
                  <a:pt x="187" y="63"/>
                  <a:pt x="182" y="65"/>
                </a:cubicBezTo>
                <a:cubicBezTo>
                  <a:pt x="181" y="65"/>
                  <a:pt x="181" y="65"/>
                  <a:pt x="181" y="65"/>
                </a:cubicBezTo>
                <a:cubicBezTo>
                  <a:pt x="182" y="65"/>
                  <a:pt x="182" y="65"/>
                  <a:pt x="182" y="65"/>
                </a:cubicBezTo>
                <a:cubicBezTo>
                  <a:pt x="191" y="63"/>
                  <a:pt x="191" y="63"/>
                  <a:pt x="191" y="63"/>
                </a:cubicBezTo>
                <a:cubicBezTo>
                  <a:pt x="193" y="63"/>
                  <a:pt x="195" y="62"/>
                  <a:pt x="196" y="62"/>
                </a:cubicBezTo>
                <a:cubicBezTo>
                  <a:pt x="196" y="63"/>
                  <a:pt x="196" y="64"/>
                  <a:pt x="195" y="64"/>
                </a:cubicBezTo>
                <a:cubicBezTo>
                  <a:pt x="189" y="67"/>
                  <a:pt x="184" y="69"/>
                  <a:pt x="178" y="71"/>
                </a:cubicBezTo>
                <a:close/>
                <a:moveTo>
                  <a:pt x="193" y="59"/>
                </a:moveTo>
                <a:cubicBezTo>
                  <a:pt x="193" y="58"/>
                  <a:pt x="193" y="58"/>
                  <a:pt x="193" y="58"/>
                </a:cubicBezTo>
                <a:cubicBezTo>
                  <a:pt x="187" y="59"/>
                  <a:pt x="181" y="61"/>
                  <a:pt x="176" y="63"/>
                </a:cubicBezTo>
                <a:cubicBezTo>
                  <a:pt x="175" y="63"/>
                  <a:pt x="175" y="63"/>
                  <a:pt x="174" y="62"/>
                </a:cubicBezTo>
                <a:cubicBezTo>
                  <a:pt x="174" y="62"/>
                  <a:pt x="174" y="61"/>
                  <a:pt x="174" y="61"/>
                </a:cubicBezTo>
                <a:cubicBezTo>
                  <a:pt x="182" y="57"/>
                  <a:pt x="190" y="54"/>
                  <a:pt x="198" y="51"/>
                </a:cubicBezTo>
                <a:cubicBezTo>
                  <a:pt x="198" y="51"/>
                  <a:pt x="200" y="50"/>
                  <a:pt x="198" y="51"/>
                </a:cubicBezTo>
                <a:cubicBezTo>
                  <a:pt x="191" y="52"/>
                  <a:pt x="185" y="53"/>
                  <a:pt x="178" y="55"/>
                </a:cubicBezTo>
                <a:cubicBezTo>
                  <a:pt x="178" y="55"/>
                  <a:pt x="176" y="55"/>
                  <a:pt x="176" y="54"/>
                </a:cubicBezTo>
                <a:cubicBezTo>
                  <a:pt x="176" y="53"/>
                  <a:pt x="177" y="53"/>
                  <a:pt x="177" y="52"/>
                </a:cubicBezTo>
                <a:cubicBezTo>
                  <a:pt x="183" y="50"/>
                  <a:pt x="189" y="47"/>
                  <a:pt x="195" y="45"/>
                </a:cubicBezTo>
                <a:cubicBezTo>
                  <a:pt x="196" y="45"/>
                  <a:pt x="196" y="45"/>
                  <a:pt x="196" y="45"/>
                </a:cubicBezTo>
                <a:cubicBezTo>
                  <a:pt x="197" y="44"/>
                  <a:pt x="197" y="44"/>
                  <a:pt x="197" y="44"/>
                </a:cubicBezTo>
                <a:cubicBezTo>
                  <a:pt x="196" y="45"/>
                  <a:pt x="196" y="45"/>
                  <a:pt x="196" y="45"/>
                </a:cubicBezTo>
                <a:cubicBezTo>
                  <a:pt x="196" y="45"/>
                  <a:pt x="195" y="45"/>
                  <a:pt x="195" y="45"/>
                </a:cubicBezTo>
                <a:cubicBezTo>
                  <a:pt x="195" y="45"/>
                  <a:pt x="195" y="45"/>
                  <a:pt x="195" y="45"/>
                </a:cubicBezTo>
                <a:cubicBezTo>
                  <a:pt x="188" y="46"/>
                  <a:pt x="181" y="48"/>
                  <a:pt x="174" y="49"/>
                </a:cubicBezTo>
                <a:cubicBezTo>
                  <a:pt x="172" y="50"/>
                  <a:pt x="170" y="51"/>
                  <a:pt x="168" y="51"/>
                </a:cubicBezTo>
                <a:cubicBezTo>
                  <a:pt x="168" y="50"/>
                  <a:pt x="168" y="49"/>
                  <a:pt x="168" y="49"/>
                </a:cubicBezTo>
                <a:cubicBezTo>
                  <a:pt x="175" y="46"/>
                  <a:pt x="182" y="43"/>
                  <a:pt x="189" y="41"/>
                </a:cubicBezTo>
                <a:cubicBezTo>
                  <a:pt x="186" y="41"/>
                  <a:pt x="184" y="41"/>
                  <a:pt x="182" y="42"/>
                </a:cubicBezTo>
                <a:cubicBezTo>
                  <a:pt x="177" y="43"/>
                  <a:pt x="172" y="44"/>
                  <a:pt x="168" y="46"/>
                </a:cubicBezTo>
                <a:cubicBezTo>
                  <a:pt x="168" y="47"/>
                  <a:pt x="167" y="45"/>
                  <a:pt x="167" y="45"/>
                </a:cubicBezTo>
                <a:cubicBezTo>
                  <a:pt x="173" y="42"/>
                  <a:pt x="179" y="40"/>
                  <a:pt x="184" y="37"/>
                </a:cubicBezTo>
                <a:cubicBezTo>
                  <a:pt x="185" y="37"/>
                  <a:pt x="185" y="37"/>
                  <a:pt x="185" y="37"/>
                </a:cubicBezTo>
                <a:cubicBezTo>
                  <a:pt x="185" y="37"/>
                  <a:pt x="185" y="37"/>
                  <a:pt x="185" y="37"/>
                </a:cubicBezTo>
                <a:cubicBezTo>
                  <a:pt x="186" y="36"/>
                  <a:pt x="186" y="36"/>
                  <a:pt x="186" y="36"/>
                </a:cubicBezTo>
                <a:cubicBezTo>
                  <a:pt x="185" y="37"/>
                  <a:pt x="185" y="37"/>
                  <a:pt x="185" y="37"/>
                </a:cubicBezTo>
                <a:cubicBezTo>
                  <a:pt x="185" y="37"/>
                  <a:pt x="185" y="37"/>
                  <a:pt x="185" y="37"/>
                </a:cubicBezTo>
                <a:cubicBezTo>
                  <a:pt x="184" y="37"/>
                  <a:pt x="184" y="37"/>
                  <a:pt x="184" y="37"/>
                </a:cubicBezTo>
                <a:cubicBezTo>
                  <a:pt x="184" y="37"/>
                  <a:pt x="184" y="37"/>
                  <a:pt x="184" y="37"/>
                </a:cubicBezTo>
                <a:cubicBezTo>
                  <a:pt x="178" y="39"/>
                  <a:pt x="172" y="40"/>
                  <a:pt x="167" y="42"/>
                </a:cubicBezTo>
                <a:cubicBezTo>
                  <a:pt x="166" y="42"/>
                  <a:pt x="166" y="40"/>
                  <a:pt x="166" y="40"/>
                </a:cubicBezTo>
                <a:cubicBezTo>
                  <a:pt x="174" y="36"/>
                  <a:pt x="181" y="33"/>
                  <a:pt x="188" y="30"/>
                </a:cubicBezTo>
                <a:cubicBezTo>
                  <a:pt x="188" y="30"/>
                  <a:pt x="189" y="30"/>
                  <a:pt x="188" y="30"/>
                </a:cubicBezTo>
                <a:cubicBezTo>
                  <a:pt x="180" y="31"/>
                  <a:pt x="172" y="33"/>
                  <a:pt x="164" y="37"/>
                </a:cubicBezTo>
                <a:cubicBezTo>
                  <a:pt x="164" y="37"/>
                  <a:pt x="163" y="37"/>
                  <a:pt x="162" y="36"/>
                </a:cubicBezTo>
                <a:cubicBezTo>
                  <a:pt x="162" y="36"/>
                  <a:pt x="163" y="35"/>
                  <a:pt x="164" y="34"/>
                </a:cubicBezTo>
                <a:cubicBezTo>
                  <a:pt x="170" y="31"/>
                  <a:pt x="177" y="28"/>
                  <a:pt x="184" y="24"/>
                </a:cubicBezTo>
                <a:cubicBezTo>
                  <a:pt x="185" y="24"/>
                  <a:pt x="184" y="24"/>
                  <a:pt x="184" y="24"/>
                </a:cubicBezTo>
                <a:cubicBezTo>
                  <a:pt x="176" y="26"/>
                  <a:pt x="169" y="27"/>
                  <a:pt x="162" y="31"/>
                </a:cubicBezTo>
                <a:cubicBezTo>
                  <a:pt x="161" y="31"/>
                  <a:pt x="162" y="29"/>
                  <a:pt x="163" y="29"/>
                </a:cubicBezTo>
                <a:cubicBezTo>
                  <a:pt x="167" y="26"/>
                  <a:pt x="171" y="25"/>
                  <a:pt x="175" y="23"/>
                </a:cubicBezTo>
                <a:cubicBezTo>
                  <a:pt x="175" y="22"/>
                  <a:pt x="175" y="22"/>
                  <a:pt x="175" y="22"/>
                </a:cubicBezTo>
                <a:cubicBezTo>
                  <a:pt x="175" y="23"/>
                  <a:pt x="175" y="23"/>
                  <a:pt x="175" y="23"/>
                </a:cubicBezTo>
                <a:cubicBezTo>
                  <a:pt x="175" y="22"/>
                  <a:pt x="175" y="22"/>
                  <a:pt x="175" y="22"/>
                </a:cubicBezTo>
                <a:cubicBezTo>
                  <a:pt x="168" y="24"/>
                  <a:pt x="162" y="26"/>
                  <a:pt x="156" y="29"/>
                </a:cubicBezTo>
                <a:cubicBezTo>
                  <a:pt x="156" y="29"/>
                  <a:pt x="155" y="28"/>
                  <a:pt x="155" y="28"/>
                </a:cubicBezTo>
                <a:cubicBezTo>
                  <a:pt x="160" y="25"/>
                  <a:pt x="165" y="22"/>
                  <a:pt x="170" y="20"/>
                </a:cubicBezTo>
                <a:cubicBezTo>
                  <a:pt x="170" y="19"/>
                  <a:pt x="170" y="19"/>
                  <a:pt x="170" y="19"/>
                </a:cubicBezTo>
                <a:cubicBezTo>
                  <a:pt x="164" y="22"/>
                  <a:pt x="159" y="23"/>
                  <a:pt x="154" y="26"/>
                </a:cubicBezTo>
                <a:cubicBezTo>
                  <a:pt x="154" y="26"/>
                  <a:pt x="153" y="26"/>
                  <a:pt x="152" y="26"/>
                </a:cubicBezTo>
                <a:cubicBezTo>
                  <a:pt x="152" y="25"/>
                  <a:pt x="152" y="25"/>
                  <a:pt x="153" y="24"/>
                </a:cubicBezTo>
                <a:cubicBezTo>
                  <a:pt x="156" y="22"/>
                  <a:pt x="160" y="20"/>
                  <a:pt x="164" y="17"/>
                </a:cubicBezTo>
                <a:cubicBezTo>
                  <a:pt x="159" y="17"/>
                  <a:pt x="155" y="20"/>
                  <a:pt x="152" y="23"/>
                </a:cubicBezTo>
                <a:cubicBezTo>
                  <a:pt x="152" y="23"/>
                  <a:pt x="153" y="22"/>
                  <a:pt x="152" y="23"/>
                </a:cubicBezTo>
                <a:cubicBezTo>
                  <a:pt x="151" y="24"/>
                  <a:pt x="150" y="25"/>
                  <a:pt x="149" y="25"/>
                </a:cubicBezTo>
                <a:cubicBezTo>
                  <a:pt x="148" y="25"/>
                  <a:pt x="148" y="24"/>
                  <a:pt x="148" y="23"/>
                </a:cubicBezTo>
                <a:cubicBezTo>
                  <a:pt x="150" y="21"/>
                  <a:pt x="154" y="20"/>
                  <a:pt x="157" y="18"/>
                </a:cubicBezTo>
                <a:cubicBezTo>
                  <a:pt x="155" y="18"/>
                  <a:pt x="154" y="18"/>
                  <a:pt x="154" y="18"/>
                </a:cubicBezTo>
                <a:cubicBezTo>
                  <a:pt x="139" y="21"/>
                  <a:pt x="126" y="31"/>
                  <a:pt x="114" y="48"/>
                </a:cubicBezTo>
                <a:cubicBezTo>
                  <a:pt x="115" y="51"/>
                  <a:pt x="112" y="51"/>
                  <a:pt x="111" y="51"/>
                </a:cubicBezTo>
                <a:cubicBezTo>
                  <a:pt x="110" y="51"/>
                  <a:pt x="109" y="51"/>
                  <a:pt x="108" y="51"/>
                </a:cubicBezTo>
                <a:cubicBezTo>
                  <a:pt x="108" y="49"/>
                  <a:pt x="105" y="48"/>
                  <a:pt x="104" y="48"/>
                </a:cubicBezTo>
                <a:cubicBezTo>
                  <a:pt x="103" y="46"/>
                  <a:pt x="103" y="44"/>
                  <a:pt x="102" y="43"/>
                </a:cubicBezTo>
                <a:cubicBezTo>
                  <a:pt x="99" y="37"/>
                  <a:pt x="94" y="32"/>
                  <a:pt x="89" y="27"/>
                </a:cubicBezTo>
                <a:cubicBezTo>
                  <a:pt x="77" y="18"/>
                  <a:pt x="60" y="10"/>
                  <a:pt x="47" y="6"/>
                </a:cubicBezTo>
                <a:cubicBezTo>
                  <a:pt x="41" y="12"/>
                  <a:pt x="35" y="16"/>
                  <a:pt x="28" y="21"/>
                </a:cubicBezTo>
                <a:cubicBezTo>
                  <a:pt x="28" y="22"/>
                  <a:pt x="28" y="22"/>
                  <a:pt x="28" y="22"/>
                </a:cubicBezTo>
                <a:cubicBezTo>
                  <a:pt x="28" y="21"/>
                  <a:pt x="28" y="21"/>
                  <a:pt x="28" y="21"/>
                </a:cubicBezTo>
                <a:cubicBezTo>
                  <a:pt x="28" y="21"/>
                  <a:pt x="29" y="21"/>
                  <a:pt x="29" y="21"/>
                </a:cubicBezTo>
                <a:cubicBezTo>
                  <a:pt x="35" y="17"/>
                  <a:pt x="42" y="14"/>
                  <a:pt x="49" y="10"/>
                </a:cubicBezTo>
                <a:cubicBezTo>
                  <a:pt x="49" y="10"/>
                  <a:pt x="50" y="11"/>
                  <a:pt x="49" y="11"/>
                </a:cubicBezTo>
                <a:cubicBezTo>
                  <a:pt x="42" y="17"/>
                  <a:pt x="34" y="23"/>
                  <a:pt x="27" y="29"/>
                </a:cubicBezTo>
                <a:cubicBezTo>
                  <a:pt x="27" y="29"/>
                  <a:pt x="27" y="29"/>
                  <a:pt x="27" y="29"/>
                </a:cubicBezTo>
                <a:cubicBezTo>
                  <a:pt x="27" y="29"/>
                  <a:pt x="27" y="29"/>
                  <a:pt x="27" y="29"/>
                </a:cubicBezTo>
                <a:cubicBezTo>
                  <a:pt x="34" y="24"/>
                  <a:pt x="42" y="20"/>
                  <a:pt x="49" y="16"/>
                </a:cubicBezTo>
                <a:cubicBezTo>
                  <a:pt x="50" y="16"/>
                  <a:pt x="50" y="17"/>
                  <a:pt x="50" y="18"/>
                </a:cubicBezTo>
                <a:cubicBezTo>
                  <a:pt x="20" y="40"/>
                  <a:pt x="20" y="40"/>
                  <a:pt x="20" y="40"/>
                </a:cubicBezTo>
                <a:cubicBezTo>
                  <a:pt x="29" y="34"/>
                  <a:pt x="38" y="29"/>
                  <a:pt x="46" y="25"/>
                </a:cubicBezTo>
                <a:cubicBezTo>
                  <a:pt x="47" y="24"/>
                  <a:pt x="48" y="26"/>
                  <a:pt x="47" y="26"/>
                </a:cubicBezTo>
                <a:cubicBezTo>
                  <a:pt x="44" y="30"/>
                  <a:pt x="40" y="32"/>
                  <a:pt x="37" y="35"/>
                </a:cubicBezTo>
                <a:cubicBezTo>
                  <a:pt x="36" y="36"/>
                  <a:pt x="36" y="36"/>
                  <a:pt x="36" y="36"/>
                </a:cubicBezTo>
                <a:cubicBezTo>
                  <a:pt x="37" y="35"/>
                  <a:pt x="37" y="35"/>
                  <a:pt x="37" y="35"/>
                </a:cubicBezTo>
                <a:cubicBezTo>
                  <a:pt x="40" y="34"/>
                  <a:pt x="43" y="32"/>
                  <a:pt x="45" y="31"/>
                </a:cubicBezTo>
                <a:cubicBezTo>
                  <a:pt x="46" y="31"/>
                  <a:pt x="47" y="32"/>
                  <a:pt x="46" y="32"/>
                </a:cubicBezTo>
                <a:cubicBezTo>
                  <a:pt x="44" y="35"/>
                  <a:pt x="42" y="37"/>
                  <a:pt x="39" y="39"/>
                </a:cubicBezTo>
                <a:cubicBezTo>
                  <a:pt x="39" y="39"/>
                  <a:pt x="38" y="40"/>
                  <a:pt x="38" y="40"/>
                </a:cubicBezTo>
                <a:cubicBezTo>
                  <a:pt x="30" y="46"/>
                  <a:pt x="23" y="51"/>
                  <a:pt x="15" y="57"/>
                </a:cubicBezTo>
                <a:cubicBezTo>
                  <a:pt x="26" y="51"/>
                  <a:pt x="37" y="44"/>
                  <a:pt x="48" y="39"/>
                </a:cubicBezTo>
                <a:cubicBezTo>
                  <a:pt x="49" y="39"/>
                  <a:pt x="49" y="40"/>
                  <a:pt x="49" y="40"/>
                </a:cubicBezTo>
                <a:cubicBezTo>
                  <a:pt x="48" y="42"/>
                  <a:pt x="47" y="43"/>
                  <a:pt x="46" y="44"/>
                </a:cubicBezTo>
                <a:cubicBezTo>
                  <a:pt x="48" y="42"/>
                  <a:pt x="51" y="41"/>
                  <a:pt x="53" y="40"/>
                </a:cubicBezTo>
                <a:cubicBezTo>
                  <a:pt x="54" y="42"/>
                  <a:pt x="52" y="43"/>
                  <a:pt x="52" y="43"/>
                </a:cubicBezTo>
                <a:cubicBezTo>
                  <a:pt x="22" y="66"/>
                  <a:pt x="22" y="66"/>
                  <a:pt x="22" y="66"/>
                </a:cubicBezTo>
                <a:cubicBezTo>
                  <a:pt x="34" y="59"/>
                  <a:pt x="46" y="52"/>
                  <a:pt x="58" y="47"/>
                </a:cubicBezTo>
                <a:cubicBezTo>
                  <a:pt x="58" y="47"/>
                  <a:pt x="59" y="48"/>
                  <a:pt x="59" y="48"/>
                </a:cubicBezTo>
                <a:cubicBezTo>
                  <a:pt x="54" y="53"/>
                  <a:pt x="48" y="57"/>
                  <a:pt x="43" y="61"/>
                </a:cubicBezTo>
                <a:cubicBezTo>
                  <a:pt x="54" y="56"/>
                  <a:pt x="54" y="56"/>
                  <a:pt x="54" y="56"/>
                </a:cubicBezTo>
                <a:cubicBezTo>
                  <a:pt x="56" y="54"/>
                  <a:pt x="58" y="53"/>
                  <a:pt x="61" y="53"/>
                </a:cubicBezTo>
                <a:cubicBezTo>
                  <a:pt x="61" y="54"/>
                  <a:pt x="60" y="55"/>
                  <a:pt x="60" y="55"/>
                </a:cubicBezTo>
                <a:cubicBezTo>
                  <a:pt x="54" y="59"/>
                  <a:pt x="49" y="64"/>
                  <a:pt x="43" y="68"/>
                </a:cubicBezTo>
                <a:cubicBezTo>
                  <a:pt x="43" y="67"/>
                  <a:pt x="43" y="68"/>
                  <a:pt x="43" y="68"/>
                </a:cubicBezTo>
                <a:cubicBezTo>
                  <a:pt x="43" y="68"/>
                  <a:pt x="43" y="68"/>
                  <a:pt x="43" y="68"/>
                </a:cubicBezTo>
                <a:cubicBezTo>
                  <a:pt x="52" y="63"/>
                  <a:pt x="60" y="59"/>
                  <a:pt x="69" y="56"/>
                </a:cubicBezTo>
                <a:cubicBezTo>
                  <a:pt x="70" y="56"/>
                  <a:pt x="71" y="57"/>
                  <a:pt x="70" y="58"/>
                </a:cubicBezTo>
                <a:cubicBezTo>
                  <a:pt x="62" y="65"/>
                  <a:pt x="53" y="70"/>
                  <a:pt x="45" y="76"/>
                </a:cubicBezTo>
                <a:cubicBezTo>
                  <a:pt x="55" y="72"/>
                  <a:pt x="65" y="68"/>
                  <a:pt x="74" y="64"/>
                </a:cubicBezTo>
                <a:cubicBezTo>
                  <a:pt x="75" y="64"/>
                  <a:pt x="76" y="65"/>
                  <a:pt x="75" y="65"/>
                </a:cubicBezTo>
                <a:cubicBezTo>
                  <a:pt x="69" y="70"/>
                  <a:pt x="62" y="74"/>
                  <a:pt x="56" y="78"/>
                </a:cubicBezTo>
                <a:cubicBezTo>
                  <a:pt x="64" y="75"/>
                  <a:pt x="71" y="71"/>
                  <a:pt x="79" y="69"/>
                </a:cubicBezTo>
                <a:cubicBezTo>
                  <a:pt x="80" y="69"/>
                  <a:pt x="81" y="70"/>
                  <a:pt x="80" y="70"/>
                </a:cubicBezTo>
                <a:cubicBezTo>
                  <a:pt x="74" y="75"/>
                  <a:pt x="67" y="79"/>
                  <a:pt x="61" y="83"/>
                </a:cubicBezTo>
                <a:cubicBezTo>
                  <a:pt x="60" y="83"/>
                  <a:pt x="60" y="83"/>
                  <a:pt x="60" y="83"/>
                </a:cubicBezTo>
                <a:cubicBezTo>
                  <a:pt x="61" y="83"/>
                  <a:pt x="61" y="83"/>
                  <a:pt x="61" y="83"/>
                </a:cubicBezTo>
                <a:cubicBezTo>
                  <a:pt x="68" y="80"/>
                  <a:pt x="76" y="76"/>
                  <a:pt x="84" y="74"/>
                </a:cubicBezTo>
                <a:cubicBezTo>
                  <a:pt x="84" y="74"/>
                  <a:pt x="84" y="75"/>
                  <a:pt x="84" y="76"/>
                </a:cubicBezTo>
                <a:cubicBezTo>
                  <a:pt x="80" y="79"/>
                  <a:pt x="76" y="81"/>
                  <a:pt x="73" y="83"/>
                </a:cubicBezTo>
                <a:cubicBezTo>
                  <a:pt x="72" y="83"/>
                  <a:pt x="72" y="83"/>
                  <a:pt x="72" y="83"/>
                </a:cubicBezTo>
                <a:cubicBezTo>
                  <a:pt x="73" y="83"/>
                  <a:pt x="73" y="83"/>
                  <a:pt x="73" y="83"/>
                </a:cubicBezTo>
                <a:cubicBezTo>
                  <a:pt x="79" y="81"/>
                  <a:pt x="86" y="78"/>
                  <a:pt x="92" y="77"/>
                </a:cubicBezTo>
                <a:cubicBezTo>
                  <a:pt x="94" y="76"/>
                  <a:pt x="94" y="77"/>
                  <a:pt x="94" y="78"/>
                </a:cubicBezTo>
                <a:cubicBezTo>
                  <a:pt x="92" y="79"/>
                  <a:pt x="90" y="80"/>
                  <a:pt x="88" y="82"/>
                </a:cubicBezTo>
                <a:cubicBezTo>
                  <a:pt x="87" y="83"/>
                  <a:pt x="85" y="83"/>
                  <a:pt x="84" y="84"/>
                </a:cubicBezTo>
                <a:cubicBezTo>
                  <a:pt x="81" y="86"/>
                  <a:pt x="78" y="87"/>
                  <a:pt x="75" y="89"/>
                </a:cubicBezTo>
                <a:cubicBezTo>
                  <a:pt x="74" y="90"/>
                  <a:pt x="75" y="89"/>
                  <a:pt x="75" y="89"/>
                </a:cubicBezTo>
                <a:cubicBezTo>
                  <a:pt x="83" y="86"/>
                  <a:pt x="91" y="83"/>
                  <a:pt x="99" y="81"/>
                </a:cubicBezTo>
                <a:cubicBezTo>
                  <a:pt x="99" y="81"/>
                  <a:pt x="100" y="82"/>
                  <a:pt x="99" y="83"/>
                </a:cubicBezTo>
                <a:cubicBezTo>
                  <a:pt x="93" y="87"/>
                  <a:pt x="85" y="91"/>
                  <a:pt x="78" y="95"/>
                </a:cubicBezTo>
                <a:cubicBezTo>
                  <a:pt x="78" y="95"/>
                  <a:pt x="77" y="96"/>
                  <a:pt x="78" y="96"/>
                </a:cubicBezTo>
                <a:cubicBezTo>
                  <a:pt x="81" y="94"/>
                  <a:pt x="84" y="94"/>
                  <a:pt x="87" y="93"/>
                </a:cubicBezTo>
                <a:cubicBezTo>
                  <a:pt x="93" y="90"/>
                  <a:pt x="100" y="88"/>
                  <a:pt x="106" y="86"/>
                </a:cubicBezTo>
                <a:cubicBezTo>
                  <a:pt x="106" y="86"/>
                  <a:pt x="106" y="88"/>
                  <a:pt x="106" y="88"/>
                </a:cubicBezTo>
                <a:cubicBezTo>
                  <a:pt x="99" y="92"/>
                  <a:pt x="93" y="96"/>
                  <a:pt x="86" y="99"/>
                </a:cubicBezTo>
                <a:cubicBezTo>
                  <a:pt x="92" y="97"/>
                  <a:pt x="99" y="94"/>
                  <a:pt x="106" y="92"/>
                </a:cubicBezTo>
                <a:cubicBezTo>
                  <a:pt x="106" y="92"/>
                  <a:pt x="107" y="92"/>
                  <a:pt x="106" y="93"/>
                </a:cubicBezTo>
                <a:cubicBezTo>
                  <a:pt x="104" y="95"/>
                  <a:pt x="101" y="97"/>
                  <a:pt x="99" y="98"/>
                </a:cubicBezTo>
                <a:cubicBezTo>
                  <a:pt x="98" y="98"/>
                  <a:pt x="97" y="98"/>
                  <a:pt x="97" y="99"/>
                </a:cubicBezTo>
                <a:cubicBezTo>
                  <a:pt x="98" y="99"/>
                  <a:pt x="98" y="99"/>
                  <a:pt x="99" y="98"/>
                </a:cubicBezTo>
                <a:cubicBezTo>
                  <a:pt x="103" y="97"/>
                  <a:pt x="108" y="95"/>
                  <a:pt x="113" y="94"/>
                </a:cubicBezTo>
                <a:cubicBezTo>
                  <a:pt x="114" y="94"/>
                  <a:pt x="114" y="95"/>
                  <a:pt x="114" y="95"/>
                </a:cubicBezTo>
                <a:cubicBezTo>
                  <a:pt x="112" y="97"/>
                  <a:pt x="109" y="98"/>
                  <a:pt x="107" y="100"/>
                </a:cubicBezTo>
                <a:cubicBezTo>
                  <a:pt x="111" y="99"/>
                  <a:pt x="114" y="97"/>
                  <a:pt x="117" y="97"/>
                </a:cubicBezTo>
                <a:cubicBezTo>
                  <a:pt x="118" y="96"/>
                  <a:pt x="118" y="98"/>
                  <a:pt x="118" y="98"/>
                </a:cubicBezTo>
                <a:cubicBezTo>
                  <a:pt x="112" y="103"/>
                  <a:pt x="106" y="106"/>
                  <a:pt x="100" y="110"/>
                </a:cubicBezTo>
                <a:cubicBezTo>
                  <a:pt x="105" y="108"/>
                  <a:pt x="111" y="107"/>
                  <a:pt x="116" y="105"/>
                </a:cubicBezTo>
                <a:cubicBezTo>
                  <a:pt x="116" y="105"/>
                  <a:pt x="117" y="106"/>
                  <a:pt x="117" y="106"/>
                </a:cubicBezTo>
                <a:cubicBezTo>
                  <a:pt x="104" y="115"/>
                  <a:pt x="104" y="115"/>
                  <a:pt x="104" y="115"/>
                </a:cubicBezTo>
                <a:cubicBezTo>
                  <a:pt x="107" y="114"/>
                  <a:pt x="110" y="113"/>
                  <a:pt x="113" y="113"/>
                </a:cubicBezTo>
                <a:cubicBezTo>
                  <a:pt x="113" y="112"/>
                  <a:pt x="113" y="113"/>
                  <a:pt x="113" y="114"/>
                </a:cubicBezTo>
                <a:cubicBezTo>
                  <a:pt x="107" y="118"/>
                  <a:pt x="107" y="118"/>
                  <a:pt x="107" y="118"/>
                </a:cubicBezTo>
                <a:cubicBezTo>
                  <a:pt x="110" y="117"/>
                  <a:pt x="113" y="115"/>
                  <a:pt x="116" y="115"/>
                </a:cubicBezTo>
                <a:cubicBezTo>
                  <a:pt x="116" y="115"/>
                  <a:pt x="117" y="116"/>
                  <a:pt x="117" y="117"/>
                </a:cubicBezTo>
                <a:cubicBezTo>
                  <a:pt x="115" y="119"/>
                  <a:pt x="112" y="122"/>
                  <a:pt x="110" y="124"/>
                </a:cubicBezTo>
                <a:cubicBezTo>
                  <a:pt x="114" y="132"/>
                  <a:pt x="114" y="141"/>
                  <a:pt x="115" y="150"/>
                </a:cubicBezTo>
                <a:cubicBezTo>
                  <a:pt x="118" y="145"/>
                  <a:pt x="122" y="140"/>
                  <a:pt x="126" y="136"/>
                </a:cubicBezTo>
                <a:cubicBezTo>
                  <a:pt x="141" y="118"/>
                  <a:pt x="158" y="105"/>
                  <a:pt x="176" y="90"/>
                </a:cubicBezTo>
                <a:cubicBezTo>
                  <a:pt x="173" y="91"/>
                  <a:pt x="171" y="92"/>
                  <a:pt x="169" y="92"/>
                </a:cubicBezTo>
                <a:cubicBezTo>
                  <a:pt x="169" y="91"/>
                  <a:pt x="169" y="90"/>
                  <a:pt x="169" y="90"/>
                </a:cubicBezTo>
                <a:cubicBezTo>
                  <a:pt x="173" y="87"/>
                  <a:pt x="178" y="84"/>
                  <a:pt x="182" y="82"/>
                </a:cubicBezTo>
                <a:cubicBezTo>
                  <a:pt x="183" y="81"/>
                  <a:pt x="185" y="81"/>
                  <a:pt x="185" y="80"/>
                </a:cubicBezTo>
                <a:cubicBezTo>
                  <a:pt x="179" y="80"/>
                  <a:pt x="174" y="82"/>
                  <a:pt x="168" y="83"/>
                </a:cubicBezTo>
                <a:cubicBezTo>
                  <a:pt x="167" y="83"/>
                  <a:pt x="167" y="82"/>
                  <a:pt x="167" y="81"/>
                </a:cubicBezTo>
                <a:cubicBezTo>
                  <a:pt x="167" y="81"/>
                  <a:pt x="168" y="80"/>
                  <a:pt x="168" y="80"/>
                </a:cubicBezTo>
                <a:cubicBezTo>
                  <a:pt x="174" y="76"/>
                  <a:pt x="180" y="74"/>
                  <a:pt x="186" y="71"/>
                </a:cubicBezTo>
                <a:cubicBezTo>
                  <a:pt x="168" y="75"/>
                  <a:pt x="168" y="75"/>
                  <a:pt x="168" y="75"/>
                </a:cubicBezTo>
                <a:cubicBezTo>
                  <a:pt x="167" y="75"/>
                  <a:pt x="167" y="74"/>
                  <a:pt x="168" y="74"/>
                </a:cubicBezTo>
                <a:cubicBezTo>
                  <a:pt x="173" y="71"/>
                  <a:pt x="178" y="69"/>
                  <a:pt x="183" y="67"/>
                </a:cubicBezTo>
                <a:cubicBezTo>
                  <a:pt x="184" y="67"/>
                  <a:pt x="184" y="67"/>
                  <a:pt x="185" y="66"/>
                </a:cubicBezTo>
                <a:cubicBezTo>
                  <a:pt x="185" y="66"/>
                  <a:pt x="186" y="66"/>
                  <a:pt x="186" y="66"/>
                </a:cubicBezTo>
                <a:cubicBezTo>
                  <a:pt x="186" y="66"/>
                  <a:pt x="185" y="66"/>
                  <a:pt x="185" y="66"/>
                </a:cubicBezTo>
                <a:cubicBezTo>
                  <a:pt x="184" y="66"/>
                  <a:pt x="184" y="66"/>
                  <a:pt x="183" y="67"/>
                </a:cubicBezTo>
                <a:cubicBezTo>
                  <a:pt x="183" y="67"/>
                  <a:pt x="183" y="67"/>
                  <a:pt x="183" y="67"/>
                </a:cubicBezTo>
                <a:cubicBezTo>
                  <a:pt x="178" y="67"/>
                  <a:pt x="174" y="69"/>
                  <a:pt x="170" y="70"/>
                </a:cubicBezTo>
                <a:cubicBezTo>
                  <a:pt x="169" y="70"/>
                  <a:pt x="169" y="70"/>
                  <a:pt x="169" y="69"/>
                </a:cubicBezTo>
                <a:cubicBezTo>
                  <a:pt x="169" y="68"/>
                  <a:pt x="170" y="68"/>
                  <a:pt x="171" y="68"/>
                </a:cubicBezTo>
                <a:cubicBezTo>
                  <a:pt x="178" y="64"/>
                  <a:pt x="186" y="62"/>
                  <a:pt x="193" y="59"/>
                </a:cubicBezTo>
                <a:close/>
                <a:moveTo>
                  <a:pt x="107" y="169"/>
                </a:moveTo>
                <a:cubicBezTo>
                  <a:pt x="106" y="169"/>
                  <a:pt x="105" y="169"/>
                  <a:pt x="105" y="168"/>
                </a:cubicBezTo>
                <a:cubicBezTo>
                  <a:pt x="105" y="167"/>
                  <a:pt x="105" y="166"/>
                  <a:pt x="106" y="165"/>
                </a:cubicBezTo>
                <a:cubicBezTo>
                  <a:pt x="107" y="162"/>
                  <a:pt x="108" y="159"/>
                  <a:pt x="110" y="156"/>
                </a:cubicBezTo>
                <a:cubicBezTo>
                  <a:pt x="107" y="140"/>
                  <a:pt x="99" y="124"/>
                  <a:pt x="81" y="111"/>
                </a:cubicBezTo>
                <a:cubicBezTo>
                  <a:pt x="78" y="109"/>
                  <a:pt x="75" y="107"/>
                  <a:pt x="72" y="105"/>
                </a:cubicBezTo>
                <a:cubicBezTo>
                  <a:pt x="66" y="102"/>
                  <a:pt x="60" y="99"/>
                  <a:pt x="55" y="96"/>
                </a:cubicBezTo>
                <a:cubicBezTo>
                  <a:pt x="40" y="88"/>
                  <a:pt x="24" y="80"/>
                  <a:pt x="14" y="70"/>
                </a:cubicBezTo>
                <a:cubicBezTo>
                  <a:pt x="12" y="68"/>
                  <a:pt x="10" y="66"/>
                  <a:pt x="8" y="64"/>
                </a:cubicBezTo>
                <a:cubicBezTo>
                  <a:pt x="7" y="64"/>
                  <a:pt x="6" y="65"/>
                  <a:pt x="5" y="65"/>
                </a:cubicBezTo>
                <a:cubicBezTo>
                  <a:pt x="4" y="66"/>
                  <a:pt x="4" y="65"/>
                  <a:pt x="4" y="65"/>
                </a:cubicBezTo>
                <a:cubicBezTo>
                  <a:pt x="4" y="63"/>
                  <a:pt x="6" y="63"/>
                  <a:pt x="6" y="61"/>
                </a:cubicBezTo>
                <a:cubicBezTo>
                  <a:pt x="0" y="51"/>
                  <a:pt x="0" y="40"/>
                  <a:pt x="5" y="27"/>
                </a:cubicBezTo>
                <a:cubicBezTo>
                  <a:pt x="7" y="21"/>
                  <a:pt x="11" y="14"/>
                  <a:pt x="15" y="10"/>
                </a:cubicBezTo>
                <a:cubicBezTo>
                  <a:pt x="24" y="6"/>
                  <a:pt x="32" y="2"/>
                  <a:pt x="41" y="1"/>
                </a:cubicBezTo>
                <a:cubicBezTo>
                  <a:pt x="45" y="0"/>
                  <a:pt x="49" y="1"/>
                  <a:pt x="52" y="1"/>
                </a:cubicBezTo>
                <a:cubicBezTo>
                  <a:pt x="57" y="2"/>
                  <a:pt x="62" y="4"/>
                  <a:pt x="66" y="6"/>
                </a:cubicBezTo>
                <a:cubicBezTo>
                  <a:pt x="78" y="13"/>
                  <a:pt x="89" y="20"/>
                  <a:pt x="97" y="28"/>
                </a:cubicBezTo>
                <a:cubicBezTo>
                  <a:pt x="101" y="32"/>
                  <a:pt x="104" y="36"/>
                  <a:pt x="107" y="40"/>
                </a:cubicBezTo>
                <a:cubicBezTo>
                  <a:pt x="115" y="30"/>
                  <a:pt x="124" y="20"/>
                  <a:pt x="134" y="16"/>
                </a:cubicBezTo>
                <a:cubicBezTo>
                  <a:pt x="146" y="13"/>
                  <a:pt x="158" y="11"/>
                  <a:pt x="172" y="13"/>
                </a:cubicBezTo>
                <a:cubicBezTo>
                  <a:pt x="180" y="14"/>
                  <a:pt x="193" y="20"/>
                  <a:pt x="200" y="27"/>
                </a:cubicBezTo>
                <a:cubicBezTo>
                  <a:pt x="206" y="34"/>
                  <a:pt x="208" y="43"/>
                  <a:pt x="207" y="52"/>
                </a:cubicBezTo>
                <a:cubicBezTo>
                  <a:pt x="206" y="60"/>
                  <a:pt x="202" y="68"/>
                  <a:pt x="198" y="77"/>
                </a:cubicBezTo>
                <a:cubicBezTo>
                  <a:pt x="176" y="98"/>
                  <a:pt x="155" y="116"/>
                  <a:pt x="134" y="135"/>
                </a:cubicBezTo>
                <a:cubicBezTo>
                  <a:pt x="128" y="141"/>
                  <a:pt x="122" y="147"/>
                  <a:pt x="117" y="155"/>
                </a:cubicBezTo>
                <a:cubicBezTo>
                  <a:pt x="116" y="156"/>
                  <a:pt x="116" y="158"/>
                  <a:pt x="117" y="158"/>
                </a:cubicBezTo>
                <a:cubicBezTo>
                  <a:pt x="117" y="161"/>
                  <a:pt x="114" y="163"/>
                  <a:pt x="112" y="162"/>
                </a:cubicBezTo>
                <a:cubicBezTo>
                  <a:pt x="111" y="165"/>
                  <a:pt x="111" y="166"/>
                  <a:pt x="109" y="168"/>
                </a:cubicBezTo>
                <a:cubicBezTo>
                  <a:pt x="109" y="169"/>
                  <a:pt x="108" y="169"/>
                  <a:pt x="107" y="169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txBody>
          <a:bodyPr/>
          <a:lstStyle/>
          <a:p>
            <a:pPr>
              <a:defRPr/>
            </a:pPr>
            <a:endParaRPr lang="zh-CN" altLang="en-US" sz="1600" b="1">
              <a:solidFill>
                <a:schemeClr val="accent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99" name="文本框 24">
            <a:extLst>
              <a:ext uri="{FF2B5EF4-FFF2-40B4-BE49-F238E27FC236}">
                <a16:creationId xmlns:a16="http://schemas.microsoft.com/office/drawing/2014/main" id="{B6AEA5B6-DAA2-4DF7-8647-E095F2C77779}"/>
              </a:ext>
            </a:extLst>
          </p:cNvPr>
          <p:cNvSpPr txBox="1"/>
          <p:nvPr/>
        </p:nvSpPr>
        <p:spPr>
          <a:xfrm>
            <a:off x="1292596" y="3772572"/>
            <a:ext cx="10141207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900" b="1" dirty="0">
                <a:solidFill>
                  <a:schemeClr val="bg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4/2(</a:t>
            </a:r>
            <a:r>
              <a:rPr lang="zh-TW" altLang="en-US" sz="3900" b="1" dirty="0">
                <a:solidFill>
                  <a:schemeClr val="bg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二</a:t>
            </a:r>
            <a:r>
              <a:rPr lang="en-US" altLang="zh-TW" sz="3900" b="1" dirty="0">
                <a:solidFill>
                  <a:schemeClr val="bg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)14:10</a:t>
            </a:r>
            <a:r>
              <a:rPr lang="zh-TW" altLang="en-US" sz="3900" b="1" dirty="0">
                <a:solidFill>
                  <a:schemeClr val="bg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兒童才藝發表會</a:t>
            </a:r>
            <a:r>
              <a:rPr lang="en-US" altLang="zh-TW" sz="3900" b="1" dirty="0">
                <a:solidFill>
                  <a:schemeClr val="bg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3900" b="1" dirty="0">
                <a:solidFill>
                  <a:schemeClr val="bg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活動中心</a:t>
            </a:r>
            <a:r>
              <a:rPr lang="en-US" altLang="zh-TW" sz="3900" b="1" dirty="0">
                <a:solidFill>
                  <a:schemeClr val="bg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CN" altLang="en-US" sz="3900" b="1" dirty="0">
              <a:solidFill>
                <a:schemeClr val="bg2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00" name="Freeform 5">
            <a:extLst>
              <a:ext uri="{FF2B5EF4-FFF2-40B4-BE49-F238E27FC236}">
                <a16:creationId xmlns:a16="http://schemas.microsoft.com/office/drawing/2014/main" id="{42869823-56FA-4994-84D5-991AE31D626E}"/>
              </a:ext>
            </a:extLst>
          </p:cNvPr>
          <p:cNvSpPr/>
          <p:nvPr/>
        </p:nvSpPr>
        <p:spPr bwMode="auto">
          <a:xfrm>
            <a:off x="1338739" y="4326128"/>
            <a:ext cx="10233683" cy="129436"/>
          </a:xfrm>
          <a:custGeom>
            <a:avLst/>
            <a:gdLst>
              <a:gd name="T0" fmla="*/ 1 w 2288"/>
              <a:gd name="T1" fmla="*/ 2 h 38"/>
              <a:gd name="T2" fmla="*/ 2 w 2288"/>
              <a:gd name="T3" fmla="*/ 6 h 38"/>
              <a:gd name="T4" fmla="*/ 152 w 2288"/>
              <a:gd name="T5" fmla="*/ 19 h 38"/>
              <a:gd name="T6" fmla="*/ 199 w 2288"/>
              <a:gd name="T7" fmla="*/ 17 h 38"/>
              <a:gd name="T8" fmla="*/ 566 w 2288"/>
              <a:gd name="T9" fmla="*/ 25 h 38"/>
              <a:gd name="T10" fmla="*/ 710 w 2288"/>
              <a:gd name="T11" fmla="*/ 29 h 38"/>
              <a:gd name="T12" fmla="*/ 1040 w 2288"/>
              <a:gd name="T13" fmla="*/ 31 h 38"/>
              <a:gd name="T14" fmla="*/ 1426 w 2288"/>
              <a:gd name="T15" fmla="*/ 34 h 38"/>
              <a:gd name="T16" fmla="*/ 1706 w 2288"/>
              <a:gd name="T17" fmla="*/ 35 h 38"/>
              <a:gd name="T18" fmla="*/ 1898 w 2288"/>
              <a:gd name="T19" fmla="*/ 34 h 38"/>
              <a:gd name="T20" fmla="*/ 2020 w 2288"/>
              <a:gd name="T21" fmla="*/ 31 h 38"/>
              <a:gd name="T22" fmla="*/ 2182 w 2288"/>
              <a:gd name="T23" fmla="*/ 29 h 38"/>
              <a:gd name="T24" fmla="*/ 2210 w 2288"/>
              <a:gd name="T25" fmla="*/ 31 h 38"/>
              <a:gd name="T26" fmla="*/ 2286 w 2288"/>
              <a:gd name="T27" fmla="*/ 28 h 38"/>
              <a:gd name="T28" fmla="*/ 2287 w 2288"/>
              <a:gd name="T29" fmla="*/ 24 h 38"/>
              <a:gd name="T30" fmla="*/ 2283 w 2288"/>
              <a:gd name="T31" fmla="*/ 23 h 38"/>
              <a:gd name="T32" fmla="*/ 2210 w 2288"/>
              <a:gd name="T33" fmla="*/ 25 h 38"/>
              <a:gd name="T34" fmla="*/ 2183 w 2288"/>
              <a:gd name="T35" fmla="*/ 23 h 38"/>
              <a:gd name="T36" fmla="*/ 2020 w 2288"/>
              <a:gd name="T37" fmla="*/ 25 h 38"/>
              <a:gd name="T38" fmla="*/ 1898 w 2288"/>
              <a:gd name="T39" fmla="*/ 28 h 38"/>
              <a:gd name="T40" fmla="*/ 1706 w 2288"/>
              <a:gd name="T41" fmla="*/ 29 h 38"/>
              <a:gd name="T42" fmla="*/ 1426 w 2288"/>
              <a:gd name="T43" fmla="*/ 28 h 38"/>
              <a:gd name="T44" fmla="*/ 1040 w 2288"/>
              <a:gd name="T45" fmla="*/ 25 h 38"/>
              <a:gd name="T46" fmla="*/ 710 w 2288"/>
              <a:gd name="T47" fmla="*/ 23 h 38"/>
              <a:gd name="T48" fmla="*/ 567 w 2288"/>
              <a:gd name="T49" fmla="*/ 19 h 38"/>
              <a:gd name="T50" fmla="*/ 199 w 2288"/>
              <a:gd name="T51" fmla="*/ 11 h 38"/>
              <a:gd name="T52" fmla="*/ 152 w 2288"/>
              <a:gd name="T53" fmla="*/ 13 h 38"/>
              <a:gd name="T54" fmla="*/ 5 w 2288"/>
              <a:gd name="T55" fmla="*/ 1 h 38"/>
              <a:gd name="T56" fmla="*/ 1 w 2288"/>
              <a:gd name="T57" fmla="*/ 2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2288" h="38">
                <a:moveTo>
                  <a:pt x="1" y="2"/>
                </a:moveTo>
                <a:cubicBezTo>
                  <a:pt x="0" y="3"/>
                  <a:pt x="1" y="5"/>
                  <a:pt x="2" y="6"/>
                </a:cubicBezTo>
                <a:cubicBezTo>
                  <a:pt x="39" y="25"/>
                  <a:pt x="99" y="22"/>
                  <a:pt x="152" y="19"/>
                </a:cubicBezTo>
                <a:cubicBezTo>
                  <a:pt x="169" y="18"/>
                  <a:pt x="185" y="17"/>
                  <a:pt x="199" y="17"/>
                </a:cubicBezTo>
                <a:cubicBezTo>
                  <a:pt x="322" y="17"/>
                  <a:pt x="446" y="21"/>
                  <a:pt x="566" y="25"/>
                </a:cubicBezTo>
                <a:cubicBezTo>
                  <a:pt x="710" y="29"/>
                  <a:pt x="710" y="29"/>
                  <a:pt x="710" y="29"/>
                </a:cubicBezTo>
                <a:cubicBezTo>
                  <a:pt x="820" y="32"/>
                  <a:pt x="932" y="31"/>
                  <a:pt x="1040" y="31"/>
                </a:cubicBezTo>
                <a:cubicBezTo>
                  <a:pt x="1167" y="30"/>
                  <a:pt x="1297" y="29"/>
                  <a:pt x="1426" y="34"/>
                </a:cubicBezTo>
                <a:cubicBezTo>
                  <a:pt x="1519" y="37"/>
                  <a:pt x="1614" y="36"/>
                  <a:pt x="1706" y="35"/>
                </a:cubicBezTo>
                <a:cubicBezTo>
                  <a:pt x="1769" y="34"/>
                  <a:pt x="1834" y="34"/>
                  <a:pt x="1898" y="34"/>
                </a:cubicBezTo>
                <a:cubicBezTo>
                  <a:pt x="1939" y="35"/>
                  <a:pt x="1980" y="33"/>
                  <a:pt x="2020" y="31"/>
                </a:cubicBezTo>
                <a:cubicBezTo>
                  <a:pt x="2073" y="28"/>
                  <a:pt x="2128" y="26"/>
                  <a:pt x="2182" y="29"/>
                </a:cubicBezTo>
                <a:cubicBezTo>
                  <a:pt x="2191" y="29"/>
                  <a:pt x="2200" y="30"/>
                  <a:pt x="2210" y="31"/>
                </a:cubicBezTo>
                <a:cubicBezTo>
                  <a:pt x="2236" y="34"/>
                  <a:pt x="2266" y="38"/>
                  <a:pt x="2286" y="28"/>
                </a:cubicBezTo>
                <a:cubicBezTo>
                  <a:pt x="2287" y="28"/>
                  <a:pt x="2288" y="26"/>
                  <a:pt x="2287" y="24"/>
                </a:cubicBezTo>
                <a:cubicBezTo>
                  <a:pt x="2286" y="23"/>
                  <a:pt x="2285" y="22"/>
                  <a:pt x="2283" y="23"/>
                </a:cubicBezTo>
                <a:cubicBezTo>
                  <a:pt x="2265" y="32"/>
                  <a:pt x="2236" y="28"/>
                  <a:pt x="2210" y="25"/>
                </a:cubicBezTo>
                <a:cubicBezTo>
                  <a:pt x="2200" y="24"/>
                  <a:pt x="2191" y="23"/>
                  <a:pt x="2183" y="23"/>
                </a:cubicBezTo>
                <a:cubicBezTo>
                  <a:pt x="2128" y="20"/>
                  <a:pt x="2073" y="22"/>
                  <a:pt x="2020" y="25"/>
                </a:cubicBezTo>
                <a:cubicBezTo>
                  <a:pt x="1980" y="27"/>
                  <a:pt x="1938" y="29"/>
                  <a:pt x="1898" y="28"/>
                </a:cubicBezTo>
                <a:cubicBezTo>
                  <a:pt x="1834" y="28"/>
                  <a:pt x="1769" y="28"/>
                  <a:pt x="1706" y="29"/>
                </a:cubicBezTo>
                <a:cubicBezTo>
                  <a:pt x="1614" y="30"/>
                  <a:pt x="1519" y="32"/>
                  <a:pt x="1426" y="28"/>
                </a:cubicBezTo>
                <a:cubicBezTo>
                  <a:pt x="1297" y="23"/>
                  <a:pt x="1167" y="24"/>
                  <a:pt x="1040" y="25"/>
                </a:cubicBezTo>
                <a:cubicBezTo>
                  <a:pt x="932" y="25"/>
                  <a:pt x="820" y="26"/>
                  <a:pt x="710" y="23"/>
                </a:cubicBezTo>
                <a:cubicBezTo>
                  <a:pt x="567" y="19"/>
                  <a:pt x="567" y="19"/>
                  <a:pt x="567" y="19"/>
                </a:cubicBezTo>
                <a:cubicBezTo>
                  <a:pt x="446" y="15"/>
                  <a:pt x="322" y="11"/>
                  <a:pt x="199" y="11"/>
                </a:cubicBezTo>
                <a:cubicBezTo>
                  <a:pt x="185" y="11"/>
                  <a:pt x="169" y="12"/>
                  <a:pt x="152" y="13"/>
                </a:cubicBezTo>
                <a:cubicBezTo>
                  <a:pt x="100" y="16"/>
                  <a:pt x="40" y="19"/>
                  <a:pt x="5" y="1"/>
                </a:cubicBezTo>
                <a:cubicBezTo>
                  <a:pt x="4" y="0"/>
                  <a:pt x="2" y="0"/>
                  <a:pt x="1" y="2"/>
                </a:cubicBezTo>
                <a:close/>
              </a:path>
            </a:pathLst>
          </a:custGeom>
          <a:solidFill>
            <a:schemeClr val="bg1"/>
          </a:solidFill>
          <a:ln w="38100">
            <a:noFill/>
            <a:prstDash val="sysDash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400" b="1">
              <a:solidFill>
                <a:schemeClr val="bg2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01" name="Freeform 5">
            <a:extLst>
              <a:ext uri="{FF2B5EF4-FFF2-40B4-BE49-F238E27FC236}">
                <a16:creationId xmlns:a16="http://schemas.microsoft.com/office/drawing/2014/main" id="{81454EC8-9206-4905-830A-470C1500248F}"/>
              </a:ext>
            </a:extLst>
          </p:cNvPr>
          <p:cNvSpPr/>
          <p:nvPr/>
        </p:nvSpPr>
        <p:spPr bwMode="auto">
          <a:xfrm>
            <a:off x="2882940" y="7305755"/>
            <a:ext cx="2569569" cy="201564"/>
          </a:xfrm>
          <a:custGeom>
            <a:avLst/>
            <a:gdLst>
              <a:gd name="T0" fmla="*/ 1 w 2288"/>
              <a:gd name="T1" fmla="*/ 2 h 38"/>
              <a:gd name="T2" fmla="*/ 2 w 2288"/>
              <a:gd name="T3" fmla="*/ 6 h 38"/>
              <a:gd name="T4" fmla="*/ 152 w 2288"/>
              <a:gd name="T5" fmla="*/ 19 h 38"/>
              <a:gd name="T6" fmla="*/ 199 w 2288"/>
              <a:gd name="T7" fmla="*/ 17 h 38"/>
              <a:gd name="T8" fmla="*/ 566 w 2288"/>
              <a:gd name="T9" fmla="*/ 25 h 38"/>
              <a:gd name="T10" fmla="*/ 710 w 2288"/>
              <a:gd name="T11" fmla="*/ 29 h 38"/>
              <a:gd name="T12" fmla="*/ 1040 w 2288"/>
              <a:gd name="T13" fmla="*/ 31 h 38"/>
              <a:gd name="T14" fmla="*/ 1426 w 2288"/>
              <a:gd name="T15" fmla="*/ 34 h 38"/>
              <a:gd name="T16" fmla="*/ 1706 w 2288"/>
              <a:gd name="T17" fmla="*/ 35 h 38"/>
              <a:gd name="T18" fmla="*/ 1898 w 2288"/>
              <a:gd name="T19" fmla="*/ 34 h 38"/>
              <a:gd name="T20" fmla="*/ 2020 w 2288"/>
              <a:gd name="T21" fmla="*/ 31 h 38"/>
              <a:gd name="T22" fmla="*/ 2182 w 2288"/>
              <a:gd name="T23" fmla="*/ 29 h 38"/>
              <a:gd name="T24" fmla="*/ 2210 w 2288"/>
              <a:gd name="T25" fmla="*/ 31 h 38"/>
              <a:gd name="T26" fmla="*/ 2286 w 2288"/>
              <a:gd name="T27" fmla="*/ 28 h 38"/>
              <a:gd name="T28" fmla="*/ 2287 w 2288"/>
              <a:gd name="T29" fmla="*/ 24 h 38"/>
              <a:gd name="T30" fmla="*/ 2283 w 2288"/>
              <a:gd name="T31" fmla="*/ 23 h 38"/>
              <a:gd name="T32" fmla="*/ 2210 w 2288"/>
              <a:gd name="T33" fmla="*/ 25 h 38"/>
              <a:gd name="T34" fmla="*/ 2183 w 2288"/>
              <a:gd name="T35" fmla="*/ 23 h 38"/>
              <a:gd name="T36" fmla="*/ 2020 w 2288"/>
              <a:gd name="T37" fmla="*/ 25 h 38"/>
              <a:gd name="T38" fmla="*/ 1898 w 2288"/>
              <a:gd name="T39" fmla="*/ 28 h 38"/>
              <a:gd name="T40" fmla="*/ 1706 w 2288"/>
              <a:gd name="T41" fmla="*/ 29 h 38"/>
              <a:gd name="T42" fmla="*/ 1426 w 2288"/>
              <a:gd name="T43" fmla="*/ 28 h 38"/>
              <a:gd name="T44" fmla="*/ 1040 w 2288"/>
              <a:gd name="T45" fmla="*/ 25 h 38"/>
              <a:gd name="T46" fmla="*/ 710 w 2288"/>
              <a:gd name="T47" fmla="*/ 23 h 38"/>
              <a:gd name="T48" fmla="*/ 567 w 2288"/>
              <a:gd name="T49" fmla="*/ 19 h 38"/>
              <a:gd name="T50" fmla="*/ 199 w 2288"/>
              <a:gd name="T51" fmla="*/ 11 h 38"/>
              <a:gd name="T52" fmla="*/ 152 w 2288"/>
              <a:gd name="T53" fmla="*/ 13 h 38"/>
              <a:gd name="T54" fmla="*/ 5 w 2288"/>
              <a:gd name="T55" fmla="*/ 1 h 38"/>
              <a:gd name="T56" fmla="*/ 1 w 2288"/>
              <a:gd name="T57" fmla="*/ 2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2288" h="38">
                <a:moveTo>
                  <a:pt x="1" y="2"/>
                </a:moveTo>
                <a:cubicBezTo>
                  <a:pt x="0" y="3"/>
                  <a:pt x="1" y="5"/>
                  <a:pt x="2" y="6"/>
                </a:cubicBezTo>
                <a:cubicBezTo>
                  <a:pt x="39" y="25"/>
                  <a:pt x="99" y="22"/>
                  <a:pt x="152" y="19"/>
                </a:cubicBezTo>
                <a:cubicBezTo>
                  <a:pt x="169" y="18"/>
                  <a:pt x="185" y="17"/>
                  <a:pt x="199" y="17"/>
                </a:cubicBezTo>
                <a:cubicBezTo>
                  <a:pt x="322" y="17"/>
                  <a:pt x="446" y="21"/>
                  <a:pt x="566" y="25"/>
                </a:cubicBezTo>
                <a:cubicBezTo>
                  <a:pt x="710" y="29"/>
                  <a:pt x="710" y="29"/>
                  <a:pt x="710" y="29"/>
                </a:cubicBezTo>
                <a:cubicBezTo>
                  <a:pt x="820" y="32"/>
                  <a:pt x="932" y="31"/>
                  <a:pt x="1040" y="31"/>
                </a:cubicBezTo>
                <a:cubicBezTo>
                  <a:pt x="1167" y="30"/>
                  <a:pt x="1297" y="29"/>
                  <a:pt x="1426" y="34"/>
                </a:cubicBezTo>
                <a:cubicBezTo>
                  <a:pt x="1519" y="37"/>
                  <a:pt x="1614" y="36"/>
                  <a:pt x="1706" y="35"/>
                </a:cubicBezTo>
                <a:cubicBezTo>
                  <a:pt x="1769" y="34"/>
                  <a:pt x="1834" y="34"/>
                  <a:pt x="1898" y="34"/>
                </a:cubicBezTo>
                <a:cubicBezTo>
                  <a:pt x="1939" y="35"/>
                  <a:pt x="1980" y="33"/>
                  <a:pt x="2020" y="31"/>
                </a:cubicBezTo>
                <a:cubicBezTo>
                  <a:pt x="2073" y="28"/>
                  <a:pt x="2128" y="26"/>
                  <a:pt x="2182" y="29"/>
                </a:cubicBezTo>
                <a:cubicBezTo>
                  <a:pt x="2191" y="29"/>
                  <a:pt x="2200" y="30"/>
                  <a:pt x="2210" y="31"/>
                </a:cubicBezTo>
                <a:cubicBezTo>
                  <a:pt x="2236" y="34"/>
                  <a:pt x="2266" y="38"/>
                  <a:pt x="2286" y="28"/>
                </a:cubicBezTo>
                <a:cubicBezTo>
                  <a:pt x="2287" y="28"/>
                  <a:pt x="2288" y="26"/>
                  <a:pt x="2287" y="24"/>
                </a:cubicBezTo>
                <a:cubicBezTo>
                  <a:pt x="2286" y="23"/>
                  <a:pt x="2285" y="22"/>
                  <a:pt x="2283" y="23"/>
                </a:cubicBezTo>
                <a:cubicBezTo>
                  <a:pt x="2265" y="32"/>
                  <a:pt x="2236" y="28"/>
                  <a:pt x="2210" y="25"/>
                </a:cubicBezTo>
                <a:cubicBezTo>
                  <a:pt x="2200" y="24"/>
                  <a:pt x="2191" y="23"/>
                  <a:pt x="2183" y="23"/>
                </a:cubicBezTo>
                <a:cubicBezTo>
                  <a:pt x="2128" y="20"/>
                  <a:pt x="2073" y="22"/>
                  <a:pt x="2020" y="25"/>
                </a:cubicBezTo>
                <a:cubicBezTo>
                  <a:pt x="1980" y="27"/>
                  <a:pt x="1938" y="29"/>
                  <a:pt x="1898" y="28"/>
                </a:cubicBezTo>
                <a:cubicBezTo>
                  <a:pt x="1834" y="28"/>
                  <a:pt x="1769" y="28"/>
                  <a:pt x="1706" y="29"/>
                </a:cubicBezTo>
                <a:cubicBezTo>
                  <a:pt x="1614" y="30"/>
                  <a:pt x="1519" y="32"/>
                  <a:pt x="1426" y="28"/>
                </a:cubicBezTo>
                <a:cubicBezTo>
                  <a:pt x="1297" y="23"/>
                  <a:pt x="1167" y="24"/>
                  <a:pt x="1040" y="25"/>
                </a:cubicBezTo>
                <a:cubicBezTo>
                  <a:pt x="932" y="25"/>
                  <a:pt x="820" y="26"/>
                  <a:pt x="710" y="23"/>
                </a:cubicBezTo>
                <a:cubicBezTo>
                  <a:pt x="567" y="19"/>
                  <a:pt x="567" y="19"/>
                  <a:pt x="567" y="19"/>
                </a:cubicBezTo>
                <a:cubicBezTo>
                  <a:pt x="446" y="15"/>
                  <a:pt x="322" y="11"/>
                  <a:pt x="199" y="11"/>
                </a:cubicBezTo>
                <a:cubicBezTo>
                  <a:pt x="185" y="11"/>
                  <a:pt x="169" y="12"/>
                  <a:pt x="152" y="13"/>
                </a:cubicBezTo>
                <a:cubicBezTo>
                  <a:pt x="100" y="16"/>
                  <a:pt x="40" y="19"/>
                  <a:pt x="5" y="1"/>
                </a:cubicBezTo>
                <a:cubicBezTo>
                  <a:pt x="4" y="0"/>
                  <a:pt x="2" y="0"/>
                  <a:pt x="1" y="2"/>
                </a:cubicBezTo>
                <a:close/>
              </a:path>
            </a:pathLst>
          </a:custGeom>
          <a:solidFill>
            <a:schemeClr val="bg1"/>
          </a:solidFill>
          <a:ln w="38100">
            <a:noFill/>
            <a:prstDash val="sysDash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400" b="1">
              <a:solidFill>
                <a:schemeClr val="bg2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02" name="MH_Other_1">
            <a:extLst>
              <a:ext uri="{FF2B5EF4-FFF2-40B4-BE49-F238E27FC236}">
                <a16:creationId xmlns:a16="http://schemas.microsoft.com/office/drawing/2014/main" id="{253B19B2-A597-4182-AC56-F3B4AEA48111}"/>
              </a:ext>
            </a:extLst>
          </p:cNvPr>
          <p:cNvSpPr>
            <a:spLocks noEditPoints="1"/>
          </p:cNvSpPr>
          <p:nvPr>
            <p:custDataLst>
              <p:tags r:id="rId2"/>
            </p:custDataLst>
          </p:nvPr>
        </p:nvSpPr>
        <p:spPr bwMode="auto">
          <a:xfrm>
            <a:off x="645811" y="2004023"/>
            <a:ext cx="565607" cy="558725"/>
          </a:xfrm>
          <a:custGeom>
            <a:avLst/>
            <a:gdLst>
              <a:gd name="T0" fmla="*/ 174 w 208"/>
              <a:gd name="T1" fmla="*/ 31 h 169"/>
              <a:gd name="T2" fmla="*/ 27 w 208"/>
              <a:gd name="T3" fmla="*/ 14 h 169"/>
              <a:gd name="T4" fmla="*/ 167 w 208"/>
              <a:gd name="T5" fmla="*/ 18 h 169"/>
              <a:gd name="T6" fmla="*/ 181 w 208"/>
              <a:gd name="T7" fmla="*/ 22 h 169"/>
              <a:gd name="T8" fmla="*/ 32 w 208"/>
              <a:gd name="T9" fmla="*/ 9 h 169"/>
              <a:gd name="T10" fmla="*/ 19 w 208"/>
              <a:gd name="T11" fmla="*/ 27 h 169"/>
              <a:gd name="T12" fmla="*/ 169 w 208"/>
              <a:gd name="T13" fmla="*/ 22 h 169"/>
              <a:gd name="T14" fmla="*/ 78 w 208"/>
              <a:gd name="T15" fmla="*/ 102 h 169"/>
              <a:gd name="T16" fmla="*/ 173 w 208"/>
              <a:gd name="T17" fmla="*/ 90 h 169"/>
              <a:gd name="T18" fmla="*/ 107 w 208"/>
              <a:gd name="T19" fmla="*/ 120 h 169"/>
              <a:gd name="T20" fmla="*/ 21 w 208"/>
              <a:gd name="T21" fmla="*/ 24 h 169"/>
              <a:gd name="T22" fmla="*/ 80 w 208"/>
              <a:gd name="T23" fmla="*/ 97 h 169"/>
              <a:gd name="T24" fmla="*/ 63 w 208"/>
              <a:gd name="T25" fmla="*/ 86 h 169"/>
              <a:gd name="T26" fmla="*/ 175 w 208"/>
              <a:gd name="T27" fmla="*/ 31 h 169"/>
              <a:gd name="T28" fmla="*/ 91 w 208"/>
              <a:gd name="T29" fmla="*/ 103 h 169"/>
              <a:gd name="T30" fmla="*/ 135 w 208"/>
              <a:gd name="T31" fmla="*/ 21 h 169"/>
              <a:gd name="T32" fmla="*/ 113 w 208"/>
              <a:gd name="T33" fmla="*/ 100 h 169"/>
              <a:gd name="T34" fmla="*/ 109 w 208"/>
              <a:gd name="T35" fmla="*/ 135 h 169"/>
              <a:gd name="T36" fmla="*/ 99 w 208"/>
              <a:gd name="T37" fmla="*/ 116 h 169"/>
              <a:gd name="T38" fmla="*/ 86 w 208"/>
              <a:gd name="T39" fmla="*/ 106 h 169"/>
              <a:gd name="T40" fmla="*/ 16 w 208"/>
              <a:gd name="T41" fmla="*/ 59 h 169"/>
              <a:gd name="T42" fmla="*/ 44 w 208"/>
              <a:gd name="T43" fmla="*/ 79 h 169"/>
              <a:gd name="T44" fmla="*/ 199 w 208"/>
              <a:gd name="T45" fmla="*/ 42 h 169"/>
              <a:gd name="T46" fmla="*/ 196 w 208"/>
              <a:gd name="T47" fmla="*/ 39 h 169"/>
              <a:gd name="T48" fmla="*/ 40 w 208"/>
              <a:gd name="T49" fmla="*/ 17 h 169"/>
              <a:gd name="T50" fmla="*/ 12 w 208"/>
              <a:gd name="T51" fmla="*/ 41 h 169"/>
              <a:gd name="T52" fmla="*/ 35 w 208"/>
              <a:gd name="T53" fmla="*/ 79 h 169"/>
              <a:gd name="T54" fmla="*/ 31 w 208"/>
              <a:gd name="T55" fmla="*/ 77 h 169"/>
              <a:gd name="T56" fmla="*/ 53 w 208"/>
              <a:gd name="T57" fmla="*/ 51 h 169"/>
              <a:gd name="T58" fmla="*/ 35 w 208"/>
              <a:gd name="T59" fmla="*/ 74 h 169"/>
              <a:gd name="T60" fmla="*/ 199 w 208"/>
              <a:gd name="T61" fmla="*/ 58 h 169"/>
              <a:gd name="T62" fmla="*/ 193 w 208"/>
              <a:gd name="T63" fmla="*/ 59 h 169"/>
              <a:gd name="T64" fmla="*/ 176 w 208"/>
              <a:gd name="T65" fmla="*/ 54 h 169"/>
              <a:gd name="T66" fmla="*/ 174 w 208"/>
              <a:gd name="T67" fmla="*/ 49 h 169"/>
              <a:gd name="T68" fmla="*/ 185 w 208"/>
              <a:gd name="T69" fmla="*/ 37 h 169"/>
              <a:gd name="T70" fmla="*/ 166 w 208"/>
              <a:gd name="T71" fmla="*/ 40 h 169"/>
              <a:gd name="T72" fmla="*/ 162 w 208"/>
              <a:gd name="T73" fmla="*/ 31 h 169"/>
              <a:gd name="T74" fmla="*/ 170 w 208"/>
              <a:gd name="T75" fmla="*/ 20 h 169"/>
              <a:gd name="T76" fmla="*/ 149 w 208"/>
              <a:gd name="T77" fmla="*/ 25 h 169"/>
              <a:gd name="T78" fmla="*/ 102 w 208"/>
              <a:gd name="T79" fmla="*/ 43 h 169"/>
              <a:gd name="T80" fmla="*/ 49 w 208"/>
              <a:gd name="T81" fmla="*/ 11 h 169"/>
              <a:gd name="T82" fmla="*/ 47 w 208"/>
              <a:gd name="T83" fmla="*/ 26 h 169"/>
              <a:gd name="T84" fmla="*/ 15 w 208"/>
              <a:gd name="T85" fmla="*/ 57 h 169"/>
              <a:gd name="T86" fmla="*/ 59 w 208"/>
              <a:gd name="T87" fmla="*/ 48 h 169"/>
              <a:gd name="T88" fmla="*/ 69 w 208"/>
              <a:gd name="T89" fmla="*/ 56 h 169"/>
              <a:gd name="T90" fmla="*/ 61 w 208"/>
              <a:gd name="T91" fmla="*/ 83 h 169"/>
              <a:gd name="T92" fmla="*/ 92 w 208"/>
              <a:gd name="T93" fmla="*/ 77 h 169"/>
              <a:gd name="T94" fmla="*/ 78 w 208"/>
              <a:gd name="T95" fmla="*/ 95 h 169"/>
              <a:gd name="T96" fmla="*/ 99 w 208"/>
              <a:gd name="T97" fmla="*/ 98 h 169"/>
              <a:gd name="T98" fmla="*/ 100 w 208"/>
              <a:gd name="T99" fmla="*/ 110 h 169"/>
              <a:gd name="T100" fmla="*/ 117 w 208"/>
              <a:gd name="T101" fmla="*/ 117 h 169"/>
              <a:gd name="T102" fmla="*/ 185 w 208"/>
              <a:gd name="T103" fmla="*/ 80 h 169"/>
              <a:gd name="T104" fmla="*/ 185 w 208"/>
              <a:gd name="T105" fmla="*/ 66 h 169"/>
              <a:gd name="T106" fmla="*/ 193 w 208"/>
              <a:gd name="T107" fmla="*/ 59 h 169"/>
              <a:gd name="T108" fmla="*/ 14 w 208"/>
              <a:gd name="T109" fmla="*/ 70 h 169"/>
              <a:gd name="T110" fmla="*/ 52 w 208"/>
              <a:gd name="T111" fmla="*/ 1 h 169"/>
              <a:gd name="T112" fmla="*/ 198 w 208"/>
              <a:gd name="T113" fmla="*/ 77 h 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208" h="169">
                <a:moveTo>
                  <a:pt x="169" y="22"/>
                </a:moveTo>
                <a:cubicBezTo>
                  <a:pt x="169" y="22"/>
                  <a:pt x="168" y="22"/>
                  <a:pt x="168" y="23"/>
                </a:cubicBezTo>
                <a:cubicBezTo>
                  <a:pt x="167" y="23"/>
                  <a:pt x="167" y="23"/>
                  <a:pt x="167" y="23"/>
                </a:cubicBezTo>
                <a:cubicBezTo>
                  <a:pt x="168" y="23"/>
                  <a:pt x="168" y="23"/>
                  <a:pt x="168" y="23"/>
                </a:cubicBezTo>
                <a:cubicBezTo>
                  <a:pt x="168" y="23"/>
                  <a:pt x="169" y="23"/>
                  <a:pt x="169" y="22"/>
                </a:cubicBezTo>
                <a:close/>
                <a:moveTo>
                  <a:pt x="175" y="31"/>
                </a:moveTo>
                <a:cubicBezTo>
                  <a:pt x="174" y="31"/>
                  <a:pt x="174" y="31"/>
                  <a:pt x="174" y="31"/>
                </a:cubicBezTo>
                <a:cubicBezTo>
                  <a:pt x="174" y="31"/>
                  <a:pt x="174" y="31"/>
                  <a:pt x="174" y="31"/>
                </a:cubicBezTo>
                <a:cubicBezTo>
                  <a:pt x="174" y="31"/>
                  <a:pt x="173" y="31"/>
                  <a:pt x="173" y="32"/>
                </a:cubicBezTo>
                <a:cubicBezTo>
                  <a:pt x="173" y="32"/>
                  <a:pt x="174" y="32"/>
                  <a:pt x="174" y="31"/>
                </a:cubicBezTo>
                <a:cubicBezTo>
                  <a:pt x="174" y="31"/>
                  <a:pt x="174" y="31"/>
                  <a:pt x="174" y="31"/>
                </a:cubicBezTo>
                <a:lnTo>
                  <a:pt x="175" y="31"/>
                </a:lnTo>
                <a:close/>
                <a:moveTo>
                  <a:pt x="28" y="13"/>
                </a:moveTo>
                <a:cubicBezTo>
                  <a:pt x="27" y="13"/>
                  <a:pt x="27" y="13"/>
                  <a:pt x="27" y="14"/>
                </a:cubicBezTo>
                <a:cubicBezTo>
                  <a:pt x="26" y="14"/>
                  <a:pt x="26" y="14"/>
                  <a:pt x="26" y="15"/>
                </a:cubicBezTo>
                <a:cubicBezTo>
                  <a:pt x="27" y="14"/>
                  <a:pt x="27" y="14"/>
                  <a:pt x="27" y="14"/>
                </a:cubicBezTo>
                <a:cubicBezTo>
                  <a:pt x="27" y="14"/>
                  <a:pt x="28" y="13"/>
                  <a:pt x="28" y="13"/>
                </a:cubicBezTo>
                <a:close/>
                <a:moveTo>
                  <a:pt x="7" y="48"/>
                </a:moveTo>
                <a:cubicBezTo>
                  <a:pt x="7" y="47"/>
                  <a:pt x="7" y="46"/>
                  <a:pt x="7" y="45"/>
                </a:cubicBezTo>
                <a:cubicBezTo>
                  <a:pt x="6" y="46"/>
                  <a:pt x="7" y="47"/>
                  <a:pt x="7" y="48"/>
                </a:cubicBezTo>
                <a:cubicBezTo>
                  <a:pt x="7" y="49"/>
                  <a:pt x="8" y="49"/>
                  <a:pt x="7" y="48"/>
                </a:cubicBezTo>
                <a:close/>
                <a:moveTo>
                  <a:pt x="164" y="20"/>
                </a:moveTo>
                <a:cubicBezTo>
                  <a:pt x="166" y="19"/>
                  <a:pt x="167" y="19"/>
                  <a:pt x="168" y="18"/>
                </a:cubicBezTo>
                <a:cubicBezTo>
                  <a:pt x="168" y="18"/>
                  <a:pt x="167" y="18"/>
                  <a:pt x="167" y="18"/>
                </a:cubicBezTo>
                <a:cubicBezTo>
                  <a:pt x="166" y="18"/>
                  <a:pt x="165" y="19"/>
                  <a:pt x="164" y="20"/>
                </a:cubicBezTo>
                <a:close/>
                <a:moveTo>
                  <a:pt x="106" y="117"/>
                </a:moveTo>
                <a:cubicBezTo>
                  <a:pt x="107" y="116"/>
                  <a:pt x="108" y="116"/>
                  <a:pt x="108" y="115"/>
                </a:cubicBezTo>
                <a:cubicBezTo>
                  <a:pt x="107" y="116"/>
                  <a:pt x="106" y="116"/>
                  <a:pt x="105" y="117"/>
                </a:cubicBezTo>
                <a:cubicBezTo>
                  <a:pt x="105" y="117"/>
                  <a:pt x="106" y="118"/>
                  <a:pt x="106" y="117"/>
                </a:cubicBezTo>
                <a:close/>
                <a:moveTo>
                  <a:pt x="175" y="24"/>
                </a:moveTo>
                <a:cubicBezTo>
                  <a:pt x="178" y="24"/>
                  <a:pt x="180" y="23"/>
                  <a:pt x="182" y="23"/>
                </a:cubicBezTo>
                <a:cubicBezTo>
                  <a:pt x="182" y="23"/>
                  <a:pt x="181" y="22"/>
                  <a:pt x="181" y="22"/>
                </a:cubicBezTo>
                <a:cubicBezTo>
                  <a:pt x="179" y="22"/>
                  <a:pt x="177" y="23"/>
                  <a:pt x="175" y="24"/>
                </a:cubicBezTo>
                <a:close/>
                <a:moveTo>
                  <a:pt x="11" y="58"/>
                </a:moveTo>
                <a:cubicBezTo>
                  <a:pt x="9" y="53"/>
                  <a:pt x="9" y="53"/>
                  <a:pt x="9" y="53"/>
                </a:cubicBezTo>
                <a:cubicBezTo>
                  <a:pt x="9" y="52"/>
                  <a:pt x="8" y="51"/>
                  <a:pt x="7" y="51"/>
                </a:cubicBezTo>
                <a:cubicBezTo>
                  <a:pt x="8" y="53"/>
                  <a:pt x="9" y="56"/>
                  <a:pt x="11" y="58"/>
                </a:cubicBezTo>
                <a:close/>
                <a:moveTo>
                  <a:pt x="28" y="13"/>
                </a:moveTo>
                <a:cubicBezTo>
                  <a:pt x="30" y="12"/>
                  <a:pt x="32" y="10"/>
                  <a:pt x="34" y="8"/>
                </a:cubicBezTo>
                <a:cubicBezTo>
                  <a:pt x="33" y="8"/>
                  <a:pt x="32" y="9"/>
                  <a:pt x="32" y="9"/>
                </a:cubicBezTo>
                <a:cubicBezTo>
                  <a:pt x="32" y="10"/>
                  <a:pt x="30" y="12"/>
                  <a:pt x="28" y="11"/>
                </a:cubicBezTo>
                <a:cubicBezTo>
                  <a:pt x="29" y="12"/>
                  <a:pt x="28" y="12"/>
                  <a:pt x="28" y="13"/>
                </a:cubicBezTo>
                <a:close/>
                <a:moveTo>
                  <a:pt x="20" y="24"/>
                </a:moveTo>
                <a:cubicBezTo>
                  <a:pt x="19" y="25"/>
                  <a:pt x="17" y="27"/>
                  <a:pt x="15" y="28"/>
                </a:cubicBezTo>
                <a:cubicBezTo>
                  <a:pt x="15" y="28"/>
                  <a:pt x="15" y="29"/>
                  <a:pt x="15" y="29"/>
                </a:cubicBezTo>
                <a:cubicBezTo>
                  <a:pt x="15" y="29"/>
                  <a:pt x="15" y="29"/>
                  <a:pt x="15" y="29"/>
                </a:cubicBezTo>
                <a:cubicBezTo>
                  <a:pt x="15" y="29"/>
                  <a:pt x="15" y="29"/>
                  <a:pt x="15" y="29"/>
                </a:cubicBezTo>
                <a:cubicBezTo>
                  <a:pt x="16" y="28"/>
                  <a:pt x="18" y="27"/>
                  <a:pt x="19" y="27"/>
                </a:cubicBezTo>
                <a:cubicBezTo>
                  <a:pt x="18" y="26"/>
                  <a:pt x="18" y="26"/>
                  <a:pt x="19" y="26"/>
                </a:cubicBezTo>
                <a:cubicBezTo>
                  <a:pt x="19" y="26"/>
                  <a:pt x="20" y="26"/>
                  <a:pt x="20" y="25"/>
                </a:cubicBezTo>
                <a:cubicBezTo>
                  <a:pt x="20" y="25"/>
                  <a:pt x="20" y="24"/>
                  <a:pt x="20" y="24"/>
                </a:cubicBezTo>
                <a:close/>
                <a:moveTo>
                  <a:pt x="169" y="22"/>
                </a:moveTo>
                <a:cubicBezTo>
                  <a:pt x="171" y="22"/>
                  <a:pt x="174" y="21"/>
                  <a:pt x="176" y="20"/>
                </a:cubicBezTo>
                <a:cubicBezTo>
                  <a:pt x="175" y="20"/>
                  <a:pt x="174" y="19"/>
                  <a:pt x="174" y="19"/>
                </a:cubicBezTo>
                <a:cubicBezTo>
                  <a:pt x="170" y="22"/>
                  <a:pt x="170" y="22"/>
                  <a:pt x="170" y="22"/>
                </a:cubicBezTo>
                <a:cubicBezTo>
                  <a:pt x="169" y="22"/>
                  <a:pt x="169" y="22"/>
                  <a:pt x="169" y="22"/>
                </a:cubicBezTo>
                <a:close/>
                <a:moveTo>
                  <a:pt x="31" y="13"/>
                </a:moveTo>
                <a:cubicBezTo>
                  <a:pt x="34" y="11"/>
                  <a:pt x="37" y="9"/>
                  <a:pt x="40" y="7"/>
                </a:cubicBezTo>
                <a:cubicBezTo>
                  <a:pt x="37" y="8"/>
                  <a:pt x="34" y="11"/>
                  <a:pt x="31" y="13"/>
                </a:cubicBezTo>
                <a:close/>
                <a:moveTo>
                  <a:pt x="78" y="102"/>
                </a:moveTo>
                <a:cubicBezTo>
                  <a:pt x="79" y="102"/>
                  <a:pt x="79" y="101"/>
                  <a:pt x="79" y="101"/>
                </a:cubicBezTo>
                <a:cubicBezTo>
                  <a:pt x="75" y="99"/>
                  <a:pt x="75" y="99"/>
                  <a:pt x="75" y="99"/>
                </a:cubicBezTo>
                <a:cubicBezTo>
                  <a:pt x="74" y="100"/>
                  <a:pt x="74" y="99"/>
                  <a:pt x="73" y="100"/>
                </a:cubicBezTo>
                <a:cubicBezTo>
                  <a:pt x="74" y="101"/>
                  <a:pt x="77" y="103"/>
                  <a:pt x="78" y="102"/>
                </a:cubicBezTo>
                <a:close/>
                <a:moveTo>
                  <a:pt x="88" y="102"/>
                </a:moveTo>
                <a:cubicBezTo>
                  <a:pt x="91" y="100"/>
                  <a:pt x="95" y="98"/>
                  <a:pt x="98" y="96"/>
                </a:cubicBezTo>
                <a:cubicBezTo>
                  <a:pt x="94" y="98"/>
                  <a:pt x="91" y="99"/>
                  <a:pt x="88" y="101"/>
                </a:cubicBezTo>
                <a:cubicBezTo>
                  <a:pt x="86" y="101"/>
                  <a:pt x="88" y="102"/>
                  <a:pt x="88" y="102"/>
                </a:cubicBezTo>
                <a:close/>
                <a:moveTo>
                  <a:pt x="172" y="90"/>
                </a:moveTo>
                <a:cubicBezTo>
                  <a:pt x="174" y="90"/>
                  <a:pt x="176" y="89"/>
                  <a:pt x="178" y="88"/>
                </a:cubicBezTo>
                <a:cubicBezTo>
                  <a:pt x="180" y="87"/>
                  <a:pt x="181" y="86"/>
                  <a:pt x="182" y="84"/>
                </a:cubicBezTo>
                <a:cubicBezTo>
                  <a:pt x="179" y="86"/>
                  <a:pt x="175" y="88"/>
                  <a:pt x="173" y="90"/>
                </a:cubicBezTo>
                <a:cubicBezTo>
                  <a:pt x="172" y="90"/>
                  <a:pt x="172" y="90"/>
                  <a:pt x="172" y="90"/>
                </a:cubicBezTo>
                <a:close/>
                <a:moveTo>
                  <a:pt x="103" y="113"/>
                </a:moveTo>
                <a:cubicBezTo>
                  <a:pt x="105" y="112"/>
                  <a:pt x="108" y="110"/>
                  <a:pt x="110" y="108"/>
                </a:cubicBezTo>
                <a:cubicBezTo>
                  <a:pt x="107" y="109"/>
                  <a:pt x="104" y="111"/>
                  <a:pt x="101" y="112"/>
                </a:cubicBezTo>
                <a:cubicBezTo>
                  <a:pt x="101" y="113"/>
                  <a:pt x="102" y="113"/>
                  <a:pt x="103" y="113"/>
                </a:cubicBezTo>
                <a:close/>
                <a:moveTo>
                  <a:pt x="111" y="121"/>
                </a:moveTo>
                <a:cubicBezTo>
                  <a:pt x="112" y="120"/>
                  <a:pt x="113" y="118"/>
                  <a:pt x="115" y="117"/>
                </a:cubicBezTo>
                <a:cubicBezTo>
                  <a:pt x="112" y="117"/>
                  <a:pt x="110" y="118"/>
                  <a:pt x="107" y="120"/>
                </a:cubicBezTo>
                <a:cubicBezTo>
                  <a:pt x="108" y="121"/>
                  <a:pt x="108" y="122"/>
                  <a:pt x="110" y="123"/>
                </a:cubicBezTo>
                <a:cubicBezTo>
                  <a:pt x="110" y="123"/>
                  <a:pt x="111" y="121"/>
                  <a:pt x="111" y="121"/>
                </a:cubicBezTo>
                <a:close/>
                <a:moveTo>
                  <a:pt x="186" y="58"/>
                </a:moveTo>
                <a:cubicBezTo>
                  <a:pt x="190" y="57"/>
                  <a:pt x="195" y="56"/>
                  <a:pt x="199" y="56"/>
                </a:cubicBezTo>
                <a:cubicBezTo>
                  <a:pt x="199" y="55"/>
                  <a:pt x="200" y="53"/>
                  <a:pt x="200" y="52"/>
                </a:cubicBezTo>
                <a:cubicBezTo>
                  <a:pt x="195" y="54"/>
                  <a:pt x="191" y="56"/>
                  <a:pt x="186" y="58"/>
                </a:cubicBezTo>
                <a:close/>
                <a:moveTo>
                  <a:pt x="20" y="24"/>
                </a:moveTo>
                <a:cubicBezTo>
                  <a:pt x="21" y="24"/>
                  <a:pt x="21" y="25"/>
                  <a:pt x="21" y="24"/>
                </a:cubicBezTo>
                <a:cubicBezTo>
                  <a:pt x="21" y="24"/>
                  <a:pt x="22" y="24"/>
                  <a:pt x="22" y="23"/>
                </a:cubicBezTo>
                <a:cubicBezTo>
                  <a:pt x="30" y="18"/>
                  <a:pt x="37" y="13"/>
                  <a:pt x="44" y="7"/>
                </a:cubicBezTo>
                <a:cubicBezTo>
                  <a:pt x="44" y="6"/>
                  <a:pt x="44" y="6"/>
                  <a:pt x="44" y="6"/>
                </a:cubicBezTo>
                <a:cubicBezTo>
                  <a:pt x="36" y="12"/>
                  <a:pt x="29" y="18"/>
                  <a:pt x="22" y="23"/>
                </a:cubicBezTo>
                <a:cubicBezTo>
                  <a:pt x="21" y="23"/>
                  <a:pt x="21" y="24"/>
                  <a:pt x="20" y="24"/>
                </a:cubicBezTo>
                <a:close/>
                <a:moveTo>
                  <a:pt x="97" y="91"/>
                </a:moveTo>
                <a:cubicBezTo>
                  <a:pt x="97" y="91"/>
                  <a:pt x="97" y="91"/>
                  <a:pt x="96" y="91"/>
                </a:cubicBezTo>
                <a:cubicBezTo>
                  <a:pt x="80" y="97"/>
                  <a:pt x="80" y="97"/>
                  <a:pt x="80" y="97"/>
                </a:cubicBezTo>
                <a:cubicBezTo>
                  <a:pt x="81" y="97"/>
                  <a:pt x="82" y="99"/>
                  <a:pt x="83" y="99"/>
                </a:cubicBezTo>
                <a:lnTo>
                  <a:pt x="97" y="91"/>
                </a:lnTo>
                <a:close/>
                <a:moveTo>
                  <a:pt x="186" y="51"/>
                </a:moveTo>
                <a:cubicBezTo>
                  <a:pt x="190" y="50"/>
                  <a:pt x="195" y="49"/>
                  <a:pt x="200" y="49"/>
                </a:cubicBezTo>
                <a:cubicBezTo>
                  <a:pt x="200" y="48"/>
                  <a:pt x="200" y="46"/>
                  <a:pt x="199" y="45"/>
                </a:cubicBezTo>
                <a:cubicBezTo>
                  <a:pt x="195" y="47"/>
                  <a:pt x="190" y="49"/>
                  <a:pt x="186" y="51"/>
                </a:cubicBezTo>
                <a:close/>
                <a:moveTo>
                  <a:pt x="62" y="87"/>
                </a:moveTo>
                <a:cubicBezTo>
                  <a:pt x="63" y="87"/>
                  <a:pt x="63" y="86"/>
                  <a:pt x="63" y="86"/>
                </a:cubicBezTo>
                <a:cubicBezTo>
                  <a:pt x="68" y="83"/>
                  <a:pt x="73" y="81"/>
                  <a:pt x="78" y="78"/>
                </a:cubicBezTo>
                <a:cubicBezTo>
                  <a:pt x="72" y="80"/>
                  <a:pt x="65" y="83"/>
                  <a:pt x="59" y="85"/>
                </a:cubicBezTo>
                <a:cubicBezTo>
                  <a:pt x="60" y="86"/>
                  <a:pt x="61" y="86"/>
                  <a:pt x="62" y="87"/>
                </a:cubicBezTo>
                <a:close/>
                <a:moveTo>
                  <a:pt x="175" y="31"/>
                </a:moveTo>
                <a:cubicBezTo>
                  <a:pt x="190" y="28"/>
                  <a:pt x="190" y="28"/>
                  <a:pt x="190" y="28"/>
                </a:cubicBezTo>
                <a:cubicBezTo>
                  <a:pt x="189" y="27"/>
                  <a:pt x="187" y="25"/>
                  <a:pt x="186" y="25"/>
                </a:cubicBezTo>
                <a:cubicBezTo>
                  <a:pt x="175" y="30"/>
                  <a:pt x="175" y="30"/>
                  <a:pt x="175" y="30"/>
                </a:cubicBezTo>
                <a:cubicBezTo>
                  <a:pt x="175" y="30"/>
                  <a:pt x="175" y="31"/>
                  <a:pt x="175" y="31"/>
                </a:cubicBezTo>
                <a:close/>
                <a:moveTo>
                  <a:pt x="177" y="37"/>
                </a:moveTo>
                <a:cubicBezTo>
                  <a:pt x="194" y="32"/>
                  <a:pt x="194" y="32"/>
                  <a:pt x="194" y="32"/>
                </a:cubicBezTo>
                <a:cubicBezTo>
                  <a:pt x="194" y="32"/>
                  <a:pt x="193" y="31"/>
                  <a:pt x="192" y="30"/>
                </a:cubicBezTo>
                <a:cubicBezTo>
                  <a:pt x="192" y="29"/>
                  <a:pt x="191" y="30"/>
                  <a:pt x="191" y="31"/>
                </a:cubicBezTo>
                <a:lnTo>
                  <a:pt x="177" y="37"/>
                </a:lnTo>
                <a:close/>
                <a:moveTo>
                  <a:pt x="93" y="105"/>
                </a:moveTo>
                <a:cubicBezTo>
                  <a:pt x="98" y="102"/>
                  <a:pt x="103" y="100"/>
                  <a:pt x="107" y="97"/>
                </a:cubicBezTo>
                <a:cubicBezTo>
                  <a:pt x="102" y="99"/>
                  <a:pt x="97" y="101"/>
                  <a:pt x="91" y="103"/>
                </a:cubicBezTo>
                <a:cubicBezTo>
                  <a:pt x="91" y="104"/>
                  <a:pt x="93" y="105"/>
                  <a:pt x="93" y="105"/>
                </a:cubicBezTo>
                <a:close/>
                <a:moveTo>
                  <a:pt x="135" y="20"/>
                </a:moveTo>
                <a:cubicBezTo>
                  <a:pt x="135" y="21"/>
                  <a:pt x="135" y="21"/>
                  <a:pt x="135" y="21"/>
                </a:cubicBezTo>
                <a:cubicBezTo>
                  <a:pt x="135" y="21"/>
                  <a:pt x="134" y="21"/>
                  <a:pt x="134" y="21"/>
                </a:cubicBezTo>
                <a:cubicBezTo>
                  <a:pt x="127" y="25"/>
                  <a:pt x="119" y="32"/>
                  <a:pt x="113" y="40"/>
                </a:cubicBezTo>
                <a:cubicBezTo>
                  <a:pt x="110" y="44"/>
                  <a:pt x="110" y="44"/>
                  <a:pt x="110" y="44"/>
                </a:cubicBezTo>
                <a:cubicBezTo>
                  <a:pt x="110" y="44"/>
                  <a:pt x="110" y="45"/>
                  <a:pt x="110" y="45"/>
                </a:cubicBezTo>
                <a:cubicBezTo>
                  <a:pt x="118" y="35"/>
                  <a:pt x="126" y="26"/>
                  <a:pt x="135" y="21"/>
                </a:cubicBezTo>
                <a:lnTo>
                  <a:pt x="135" y="20"/>
                </a:lnTo>
                <a:close/>
                <a:moveTo>
                  <a:pt x="76" y="95"/>
                </a:moveTo>
                <a:cubicBezTo>
                  <a:pt x="76" y="94"/>
                  <a:pt x="76" y="94"/>
                  <a:pt x="76" y="94"/>
                </a:cubicBezTo>
                <a:cubicBezTo>
                  <a:pt x="93" y="84"/>
                  <a:pt x="93" y="84"/>
                  <a:pt x="93" y="84"/>
                </a:cubicBezTo>
                <a:cubicBezTo>
                  <a:pt x="86" y="87"/>
                  <a:pt x="79" y="90"/>
                  <a:pt x="72" y="92"/>
                </a:cubicBezTo>
                <a:lnTo>
                  <a:pt x="76" y="95"/>
                </a:lnTo>
                <a:close/>
                <a:moveTo>
                  <a:pt x="98" y="109"/>
                </a:moveTo>
                <a:cubicBezTo>
                  <a:pt x="103" y="106"/>
                  <a:pt x="108" y="103"/>
                  <a:pt x="113" y="100"/>
                </a:cubicBezTo>
                <a:cubicBezTo>
                  <a:pt x="107" y="102"/>
                  <a:pt x="101" y="104"/>
                  <a:pt x="95" y="107"/>
                </a:cubicBezTo>
                <a:cubicBezTo>
                  <a:pt x="96" y="107"/>
                  <a:pt x="98" y="109"/>
                  <a:pt x="98" y="109"/>
                </a:cubicBezTo>
                <a:close/>
                <a:moveTo>
                  <a:pt x="109" y="136"/>
                </a:moveTo>
                <a:cubicBezTo>
                  <a:pt x="109" y="136"/>
                  <a:pt x="109" y="134"/>
                  <a:pt x="109" y="134"/>
                </a:cubicBezTo>
                <a:cubicBezTo>
                  <a:pt x="108" y="128"/>
                  <a:pt x="105" y="123"/>
                  <a:pt x="101" y="118"/>
                </a:cubicBezTo>
                <a:cubicBezTo>
                  <a:pt x="98" y="119"/>
                  <a:pt x="98" y="119"/>
                  <a:pt x="98" y="119"/>
                </a:cubicBezTo>
                <a:cubicBezTo>
                  <a:pt x="98" y="120"/>
                  <a:pt x="99" y="120"/>
                  <a:pt x="99" y="120"/>
                </a:cubicBezTo>
                <a:cubicBezTo>
                  <a:pt x="103" y="125"/>
                  <a:pt x="106" y="130"/>
                  <a:pt x="109" y="135"/>
                </a:cubicBezTo>
                <a:cubicBezTo>
                  <a:pt x="109" y="136"/>
                  <a:pt x="109" y="137"/>
                  <a:pt x="109" y="136"/>
                </a:cubicBezTo>
                <a:close/>
                <a:moveTo>
                  <a:pt x="74" y="73"/>
                </a:moveTo>
                <a:cubicBezTo>
                  <a:pt x="74" y="72"/>
                  <a:pt x="73" y="72"/>
                  <a:pt x="73" y="72"/>
                </a:cubicBezTo>
                <a:cubicBezTo>
                  <a:pt x="66" y="75"/>
                  <a:pt x="59" y="79"/>
                  <a:pt x="51" y="82"/>
                </a:cubicBezTo>
                <a:cubicBezTo>
                  <a:pt x="53" y="83"/>
                  <a:pt x="55" y="84"/>
                  <a:pt x="55" y="84"/>
                </a:cubicBezTo>
                <a:lnTo>
                  <a:pt x="74" y="73"/>
                </a:lnTo>
                <a:close/>
                <a:moveTo>
                  <a:pt x="97" y="118"/>
                </a:moveTo>
                <a:cubicBezTo>
                  <a:pt x="98" y="117"/>
                  <a:pt x="99" y="117"/>
                  <a:pt x="99" y="116"/>
                </a:cubicBezTo>
                <a:cubicBezTo>
                  <a:pt x="98" y="115"/>
                  <a:pt x="97" y="114"/>
                  <a:pt x="97" y="114"/>
                </a:cubicBezTo>
                <a:cubicBezTo>
                  <a:pt x="96" y="114"/>
                  <a:pt x="95" y="115"/>
                  <a:pt x="94" y="115"/>
                </a:cubicBezTo>
                <a:cubicBezTo>
                  <a:pt x="93" y="115"/>
                  <a:pt x="93" y="114"/>
                  <a:pt x="93" y="114"/>
                </a:cubicBezTo>
                <a:cubicBezTo>
                  <a:pt x="93" y="113"/>
                  <a:pt x="94" y="112"/>
                  <a:pt x="94" y="112"/>
                </a:cubicBezTo>
                <a:cubicBezTo>
                  <a:pt x="94" y="111"/>
                  <a:pt x="92" y="111"/>
                  <a:pt x="92" y="110"/>
                </a:cubicBezTo>
                <a:cubicBezTo>
                  <a:pt x="91" y="109"/>
                  <a:pt x="90" y="110"/>
                  <a:pt x="90" y="110"/>
                </a:cubicBezTo>
                <a:cubicBezTo>
                  <a:pt x="89" y="110"/>
                  <a:pt x="89" y="108"/>
                  <a:pt x="89" y="108"/>
                </a:cubicBezTo>
                <a:cubicBezTo>
                  <a:pt x="88" y="107"/>
                  <a:pt x="87" y="106"/>
                  <a:pt x="86" y="106"/>
                </a:cubicBezTo>
                <a:cubicBezTo>
                  <a:pt x="85" y="106"/>
                  <a:pt x="84" y="106"/>
                  <a:pt x="84" y="105"/>
                </a:cubicBezTo>
                <a:cubicBezTo>
                  <a:pt x="84" y="104"/>
                  <a:pt x="82" y="103"/>
                  <a:pt x="82" y="103"/>
                </a:cubicBezTo>
                <a:cubicBezTo>
                  <a:pt x="81" y="103"/>
                  <a:pt x="80" y="104"/>
                  <a:pt x="80" y="104"/>
                </a:cubicBezTo>
                <a:cubicBezTo>
                  <a:pt x="87" y="108"/>
                  <a:pt x="92" y="113"/>
                  <a:pt x="97" y="118"/>
                </a:cubicBezTo>
                <a:cubicBezTo>
                  <a:pt x="97" y="119"/>
                  <a:pt x="97" y="118"/>
                  <a:pt x="97" y="118"/>
                </a:cubicBezTo>
                <a:close/>
                <a:moveTo>
                  <a:pt x="18" y="61"/>
                </a:moveTo>
                <a:cubicBezTo>
                  <a:pt x="26" y="55"/>
                  <a:pt x="35" y="50"/>
                  <a:pt x="43" y="43"/>
                </a:cubicBezTo>
                <a:cubicBezTo>
                  <a:pt x="34" y="48"/>
                  <a:pt x="25" y="53"/>
                  <a:pt x="16" y="59"/>
                </a:cubicBezTo>
                <a:cubicBezTo>
                  <a:pt x="16" y="60"/>
                  <a:pt x="17" y="60"/>
                  <a:pt x="18" y="61"/>
                </a:cubicBezTo>
                <a:close/>
                <a:moveTo>
                  <a:pt x="33" y="73"/>
                </a:moveTo>
                <a:cubicBezTo>
                  <a:pt x="54" y="58"/>
                  <a:pt x="54" y="58"/>
                  <a:pt x="54" y="58"/>
                </a:cubicBezTo>
                <a:cubicBezTo>
                  <a:pt x="45" y="62"/>
                  <a:pt x="37" y="66"/>
                  <a:pt x="29" y="71"/>
                </a:cubicBezTo>
                <a:cubicBezTo>
                  <a:pt x="30" y="72"/>
                  <a:pt x="32" y="74"/>
                  <a:pt x="33" y="73"/>
                </a:cubicBezTo>
                <a:close/>
                <a:moveTo>
                  <a:pt x="48" y="81"/>
                </a:moveTo>
                <a:cubicBezTo>
                  <a:pt x="68" y="68"/>
                  <a:pt x="68" y="68"/>
                  <a:pt x="68" y="68"/>
                </a:cubicBezTo>
                <a:cubicBezTo>
                  <a:pt x="60" y="72"/>
                  <a:pt x="52" y="75"/>
                  <a:pt x="44" y="79"/>
                </a:cubicBezTo>
                <a:lnTo>
                  <a:pt x="48" y="81"/>
                </a:lnTo>
                <a:close/>
                <a:moveTo>
                  <a:pt x="69" y="91"/>
                </a:moveTo>
                <a:cubicBezTo>
                  <a:pt x="76" y="86"/>
                  <a:pt x="83" y="83"/>
                  <a:pt x="89" y="79"/>
                </a:cubicBezTo>
                <a:cubicBezTo>
                  <a:pt x="82" y="81"/>
                  <a:pt x="74" y="84"/>
                  <a:pt x="67" y="87"/>
                </a:cubicBezTo>
                <a:cubicBezTo>
                  <a:pt x="67" y="88"/>
                  <a:pt x="65" y="88"/>
                  <a:pt x="65" y="89"/>
                </a:cubicBezTo>
                <a:cubicBezTo>
                  <a:pt x="66" y="89"/>
                  <a:pt x="68" y="91"/>
                  <a:pt x="69" y="91"/>
                </a:cubicBezTo>
                <a:close/>
                <a:moveTo>
                  <a:pt x="181" y="46"/>
                </a:moveTo>
                <a:cubicBezTo>
                  <a:pt x="187" y="44"/>
                  <a:pt x="193" y="43"/>
                  <a:pt x="199" y="42"/>
                </a:cubicBezTo>
                <a:cubicBezTo>
                  <a:pt x="198" y="39"/>
                  <a:pt x="197" y="37"/>
                  <a:pt x="195" y="34"/>
                </a:cubicBezTo>
                <a:cubicBezTo>
                  <a:pt x="195" y="34"/>
                  <a:pt x="194" y="35"/>
                  <a:pt x="193" y="35"/>
                </a:cubicBezTo>
                <a:cubicBezTo>
                  <a:pt x="190" y="37"/>
                  <a:pt x="188" y="38"/>
                  <a:pt x="185" y="39"/>
                </a:cubicBezTo>
                <a:cubicBezTo>
                  <a:pt x="184" y="39"/>
                  <a:pt x="184" y="39"/>
                  <a:pt x="184" y="40"/>
                </a:cubicBezTo>
                <a:cubicBezTo>
                  <a:pt x="184" y="40"/>
                  <a:pt x="184" y="40"/>
                  <a:pt x="184" y="40"/>
                </a:cubicBezTo>
                <a:cubicBezTo>
                  <a:pt x="184" y="40"/>
                  <a:pt x="184" y="40"/>
                  <a:pt x="184" y="40"/>
                </a:cubicBezTo>
                <a:cubicBezTo>
                  <a:pt x="187" y="39"/>
                  <a:pt x="190" y="38"/>
                  <a:pt x="193" y="38"/>
                </a:cubicBezTo>
                <a:cubicBezTo>
                  <a:pt x="194" y="38"/>
                  <a:pt x="197" y="38"/>
                  <a:pt x="196" y="39"/>
                </a:cubicBezTo>
                <a:cubicBezTo>
                  <a:pt x="191" y="41"/>
                  <a:pt x="186" y="44"/>
                  <a:pt x="181" y="46"/>
                </a:cubicBezTo>
                <a:close/>
                <a:moveTo>
                  <a:pt x="40" y="17"/>
                </a:moveTo>
                <a:cubicBezTo>
                  <a:pt x="40" y="17"/>
                  <a:pt x="40" y="17"/>
                  <a:pt x="40" y="17"/>
                </a:cubicBezTo>
                <a:cubicBezTo>
                  <a:pt x="34" y="20"/>
                  <a:pt x="29" y="23"/>
                  <a:pt x="24" y="26"/>
                </a:cubicBezTo>
                <a:cubicBezTo>
                  <a:pt x="21" y="28"/>
                  <a:pt x="18" y="30"/>
                  <a:pt x="15" y="33"/>
                </a:cubicBezTo>
                <a:cubicBezTo>
                  <a:pt x="15" y="33"/>
                  <a:pt x="15" y="33"/>
                  <a:pt x="14" y="33"/>
                </a:cubicBezTo>
                <a:cubicBezTo>
                  <a:pt x="13" y="34"/>
                  <a:pt x="13" y="36"/>
                  <a:pt x="12" y="38"/>
                </a:cubicBezTo>
                <a:lnTo>
                  <a:pt x="40" y="17"/>
                </a:lnTo>
                <a:close/>
                <a:moveTo>
                  <a:pt x="21" y="64"/>
                </a:moveTo>
                <a:cubicBezTo>
                  <a:pt x="48" y="45"/>
                  <a:pt x="48" y="45"/>
                  <a:pt x="48" y="45"/>
                </a:cubicBezTo>
                <a:cubicBezTo>
                  <a:pt x="38" y="50"/>
                  <a:pt x="28" y="55"/>
                  <a:pt x="19" y="63"/>
                </a:cubicBezTo>
                <a:cubicBezTo>
                  <a:pt x="19" y="63"/>
                  <a:pt x="20" y="64"/>
                  <a:pt x="20" y="65"/>
                </a:cubicBezTo>
                <a:cubicBezTo>
                  <a:pt x="21" y="65"/>
                  <a:pt x="21" y="64"/>
                  <a:pt x="21" y="64"/>
                </a:cubicBezTo>
                <a:close/>
                <a:moveTo>
                  <a:pt x="13" y="44"/>
                </a:moveTo>
                <a:cubicBezTo>
                  <a:pt x="22" y="36"/>
                  <a:pt x="32" y="29"/>
                  <a:pt x="41" y="22"/>
                </a:cubicBezTo>
                <a:cubicBezTo>
                  <a:pt x="31" y="28"/>
                  <a:pt x="21" y="34"/>
                  <a:pt x="12" y="41"/>
                </a:cubicBezTo>
                <a:cubicBezTo>
                  <a:pt x="11" y="42"/>
                  <a:pt x="12" y="43"/>
                  <a:pt x="12" y="45"/>
                </a:cubicBezTo>
                <a:cubicBezTo>
                  <a:pt x="12" y="44"/>
                  <a:pt x="12" y="44"/>
                  <a:pt x="13" y="44"/>
                </a:cubicBezTo>
                <a:close/>
                <a:moveTo>
                  <a:pt x="14" y="51"/>
                </a:moveTo>
                <a:cubicBezTo>
                  <a:pt x="23" y="43"/>
                  <a:pt x="32" y="37"/>
                  <a:pt x="41" y="30"/>
                </a:cubicBezTo>
                <a:cubicBezTo>
                  <a:pt x="37" y="31"/>
                  <a:pt x="34" y="33"/>
                  <a:pt x="31" y="35"/>
                </a:cubicBezTo>
                <a:cubicBezTo>
                  <a:pt x="25" y="39"/>
                  <a:pt x="18" y="43"/>
                  <a:pt x="12" y="48"/>
                </a:cubicBezTo>
                <a:cubicBezTo>
                  <a:pt x="12" y="49"/>
                  <a:pt x="12" y="52"/>
                  <a:pt x="14" y="51"/>
                </a:cubicBezTo>
                <a:close/>
                <a:moveTo>
                  <a:pt x="35" y="79"/>
                </a:moveTo>
                <a:cubicBezTo>
                  <a:pt x="35" y="79"/>
                  <a:pt x="35" y="80"/>
                  <a:pt x="35" y="80"/>
                </a:cubicBezTo>
                <a:cubicBezTo>
                  <a:pt x="47" y="86"/>
                  <a:pt x="59" y="93"/>
                  <a:pt x="71" y="99"/>
                </a:cubicBezTo>
                <a:cubicBezTo>
                  <a:pt x="72" y="97"/>
                  <a:pt x="72" y="97"/>
                  <a:pt x="72" y="97"/>
                </a:cubicBezTo>
                <a:cubicBezTo>
                  <a:pt x="71" y="97"/>
                  <a:pt x="69" y="96"/>
                  <a:pt x="69" y="96"/>
                </a:cubicBezTo>
                <a:cubicBezTo>
                  <a:pt x="67" y="95"/>
                  <a:pt x="66" y="95"/>
                  <a:pt x="65" y="95"/>
                </a:cubicBezTo>
                <a:cubicBezTo>
                  <a:pt x="65" y="95"/>
                  <a:pt x="65" y="94"/>
                  <a:pt x="65" y="93"/>
                </a:cubicBezTo>
                <a:cubicBezTo>
                  <a:pt x="64" y="93"/>
                  <a:pt x="63" y="92"/>
                  <a:pt x="62" y="92"/>
                </a:cubicBezTo>
                <a:cubicBezTo>
                  <a:pt x="52" y="86"/>
                  <a:pt x="42" y="83"/>
                  <a:pt x="31" y="77"/>
                </a:cubicBezTo>
                <a:cubicBezTo>
                  <a:pt x="34" y="79"/>
                  <a:pt x="34" y="79"/>
                  <a:pt x="34" y="79"/>
                </a:cubicBezTo>
                <a:cubicBezTo>
                  <a:pt x="34" y="80"/>
                  <a:pt x="34" y="79"/>
                  <a:pt x="35" y="79"/>
                </a:cubicBezTo>
                <a:close/>
                <a:moveTo>
                  <a:pt x="15" y="55"/>
                </a:moveTo>
                <a:cubicBezTo>
                  <a:pt x="24" y="48"/>
                  <a:pt x="33" y="42"/>
                  <a:pt x="42" y="35"/>
                </a:cubicBezTo>
                <a:cubicBezTo>
                  <a:pt x="32" y="40"/>
                  <a:pt x="22" y="45"/>
                  <a:pt x="13" y="54"/>
                </a:cubicBezTo>
                <a:cubicBezTo>
                  <a:pt x="14" y="54"/>
                  <a:pt x="14" y="55"/>
                  <a:pt x="15" y="55"/>
                </a:cubicBezTo>
                <a:close/>
                <a:moveTo>
                  <a:pt x="27" y="70"/>
                </a:moveTo>
                <a:cubicBezTo>
                  <a:pt x="36" y="63"/>
                  <a:pt x="45" y="58"/>
                  <a:pt x="53" y="51"/>
                </a:cubicBezTo>
                <a:cubicBezTo>
                  <a:pt x="43" y="56"/>
                  <a:pt x="33" y="61"/>
                  <a:pt x="23" y="67"/>
                </a:cubicBezTo>
                <a:cubicBezTo>
                  <a:pt x="24" y="68"/>
                  <a:pt x="25" y="68"/>
                  <a:pt x="26" y="69"/>
                </a:cubicBezTo>
                <a:cubicBezTo>
                  <a:pt x="27" y="70"/>
                  <a:pt x="27" y="70"/>
                  <a:pt x="27" y="70"/>
                </a:cubicBezTo>
                <a:close/>
                <a:moveTo>
                  <a:pt x="41" y="77"/>
                </a:moveTo>
                <a:cubicBezTo>
                  <a:pt x="41" y="77"/>
                  <a:pt x="41" y="77"/>
                  <a:pt x="42" y="77"/>
                </a:cubicBezTo>
                <a:cubicBezTo>
                  <a:pt x="50" y="70"/>
                  <a:pt x="58" y="65"/>
                  <a:pt x="66" y="59"/>
                </a:cubicBezTo>
                <a:cubicBezTo>
                  <a:pt x="65" y="59"/>
                  <a:pt x="65" y="59"/>
                  <a:pt x="64" y="59"/>
                </a:cubicBezTo>
                <a:cubicBezTo>
                  <a:pt x="54" y="64"/>
                  <a:pt x="45" y="69"/>
                  <a:pt x="35" y="74"/>
                </a:cubicBezTo>
                <a:cubicBezTo>
                  <a:pt x="37" y="76"/>
                  <a:pt x="39" y="77"/>
                  <a:pt x="41" y="77"/>
                </a:cubicBezTo>
                <a:close/>
                <a:moveTo>
                  <a:pt x="178" y="71"/>
                </a:moveTo>
                <a:cubicBezTo>
                  <a:pt x="179" y="71"/>
                  <a:pt x="180" y="71"/>
                  <a:pt x="180" y="71"/>
                </a:cubicBezTo>
                <a:cubicBezTo>
                  <a:pt x="184" y="69"/>
                  <a:pt x="189" y="68"/>
                  <a:pt x="193" y="68"/>
                </a:cubicBezTo>
                <a:cubicBezTo>
                  <a:pt x="193" y="69"/>
                  <a:pt x="192" y="70"/>
                  <a:pt x="192" y="70"/>
                </a:cubicBezTo>
                <a:cubicBezTo>
                  <a:pt x="185" y="74"/>
                  <a:pt x="178" y="77"/>
                  <a:pt x="170" y="81"/>
                </a:cubicBezTo>
                <a:cubicBezTo>
                  <a:pt x="187" y="78"/>
                  <a:pt x="187" y="78"/>
                  <a:pt x="187" y="78"/>
                </a:cubicBezTo>
                <a:cubicBezTo>
                  <a:pt x="192" y="72"/>
                  <a:pt x="196" y="65"/>
                  <a:pt x="199" y="58"/>
                </a:cubicBezTo>
                <a:cubicBezTo>
                  <a:pt x="193" y="61"/>
                  <a:pt x="187" y="63"/>
                  <a:pt x="182" y="65"/>
                </a:cubicBezTo>
                <a:cubicBezTo>
                  <a:pt x="181" y="65"/>
                  <a:pt x="181" y="65"/>
                  <a:pt x="181" y="65"/>
                </a:cubicBezTo>
                <a:cubicBezTo>
                  <a:pt x="182" y="65"/>
                  <a:pt x="182" y="65"/>
                  <a:pt x="182" y="65"/>
                </a:cubicBezTo>
                <a:cubicBezTo>
                  <a:pt x="191" y="63"/>
                  <a:pt x="191" y="63"/>
                  <a:pt x="191" y="63"/>
                </a:cubicBezTo>
                <a:cubicBezTo>
                  <a:pt x="193" y="63"/>
                  <a:pt x="195" y="62"/>
                  <a:pt x="196" y="62"/>
                </a:cubicBezTo>
                <a:cubicBezTo>
                  <a:pt x="196" y="63"/>
                  <a:pt x="196" y="64"/>
                  <a:pt x="195" y="64"/>
                </a:cubicBezTo>
                <a:cubicBezTo>
                  <a:pt x="189" y="67"/>
                  <a:pt x="184" y="69"/>
                  <a:pt x="178" y="71"/>
                </a:cubicBezTo>
                <a:close/>
                <a:moveTo>
                  <a:pt x="193" y="59"/>
                </a:moveTo>
                <a:cubicBezTo>
                  <a:pt x="193" y="58"/>
                  <a:pt x="193" y="58"/>
                  <a:pt x="193" y="58"/>
                </a:cubicBezTo>
                <a:cubicBezTo>
                  <a:pt x="187" y="59"/>
                  <a:pt x="181" y="61"/>
                  <a:pt x="176" y="63"/>
                </a:cubicBezTo>
                <a:cubicBezTo>
                  <a:pt x="175" y="63"/>
                  <a:pt x="175" y="63"/>
                  <a:pt x="174" y="62"/>
                </a:cubicBezTo>
                <a:cubicBezTo>
                  <a:pt x="174" y="62"/>
                  <a:pt x="174" y="61"/>
                  <a:pt x="174" y="61"/>
                </a:cubicBezTo>
                <a:cubicBezTo>
                  <a:pt x="182" y="57"/>
                  <a:pt x="190" y="54"/>
                  <a:pt x="198" y="51"/>
                </a:cubicBezTo>
                <a:cubicBezTo>
                  <a:pt x="198" y="51"/>
                  <a:pt x="200" y="50"/>
                  <a:pt x="198" y="51"/>
                </a:cubicBezTo>
                <a:cubicBezTo>
                  <a:pt x="191" y="52"/>
                  <a:pt x="185" y="53"/>
                  <a:pt x="178" y="55"/>
                </a:cubicBezTo>
                <a:cubicBezTo>
                  <a:pt x="178" y="55"/>
                  <a:pt x="176" y="55"/>
                  <a:pt x="176" y="54"/>
                </a:cubicBezTo>
                <a:cubicBezTo>
                  <a:pt x="176" y="53"/>
                  <a:pt x="177" y="53"/>
                  <a:pt x="177" y="52"/>
                </a:cubicBezTo>
                <a:cubicBezTo>
                  <a:pt x="183" y="50"/>
                  <a:pt x="189" y="47"/>
                  <a:pt x="195" y="45"/>
                </a:cubicBezTo>
                <a:cubicBezTo>
                  <a:pt x="196" y="45"/>
                  <a:pt x="196" y="45"/>
                  <a:pt x="196" y="45"/>
                </a:cubicBezTo>
                <a:cubicBezTo>
                  <a:pt x="197" y="44"/>
                  <a:pt x="197" y="44"/>
                  <a:pt x="197" y="44"/>
                </a:cubicBezTo>
                <a:cubicBezTo>
                  <a:pt x="196" y="45"/>
                  <a:pt x="196" y="45"/>
                  <a:pt x="196" y="45"/>
                </a:cubicBezTo>
                <a:cubicBezTo>
                  <a:pt x="196" y="45"/>
                  <a:pt x="195" y="45"/>
                  <a:pt x="195" y="45"/>
                </a:cubicBezTo>
                <a:cubicBezTo>
                  <a:pt x="195" y="45"/>
                  <a:pt x="195" y="45"/>
                  <a:pt x="195" y="45"/>
                </a:cubicBezTo>
                <a:cubicBezTo>
                  <a:pt x="188" y="46"/>
                  <a:pt x="181" y="48"/>
                  <a:pt x="174" y="49"/>
                </a:cubicBezTo>
                <a:cubicBezTo>
                  <a:pt x="172" y="50"/>
                  <a:pt x="170" y="51"/>
                  <a:pt x="168" y="51"/>
                </a:cubicBezTo>
                <a:cubicBezTo>
                  <a:pt x="168" y="50"/>
                  <a:pt x="168" y="49"/>
                  <a:pt x="168" y="49"/>
                </a:cubicBezTo>
                <a:cubicBezTo>
                  <a:pt x="175" y="46"/>
                  <a:pt x="182" y="43"/>
                  <a:pt x="189" y="41"/>
                </a:cubicBezTo>
                <a:cubicBezTo>
                  <a:pt x="186" y="41"/>
                  <a:pt x="184" y="41"/>
                  <a:pt x="182" y="42"/>
                </a:cubicBezTo>
                <a:cubicBezTo>
                  <a:pt x="177" y="43"/>
                  <a:pt x="172" y="44"/>
                  <a:pt x="168" y="46"/>
                </a:cubicBezTo>
                <a:cubicBezTo>
                  <a:pt x="168" y="47"/>
                  <a:pt x="167" y="45"/>
                  <a:pt x="167" y="45"/>
                </a:cubicBezTo>
                <a:cubicBezTo>
                  <a:pt x="173" y="42"/>
                  <a:pt x="179" y="40"/>
                  <a:pt x="184" y="37"/>
                </a:cubicBezTo>
                <a:cubicBezTo>
                  <a:pt x="185" y="37"/>
                  <a:pt x="185" y="37"/>
                  <a:pt x="185" y="37"/>
                </a:cubicBezTo>
                <a:cubicBezTo>
                  <a:pt x="185" y="37"/>
                  <a:pt x="185" y="37"/>
                  <a:pt x="185" y="37"/>
                </a:cubicBezTo>
                <a:cubicBezTo>
                  <a:pt x="186" y="36"/>
                  <a:pt x="186" y="36"/>
                  <a:pt x="186" y="36"/>
                </a:cubicBezTo>
                <a:cubicBezTo>
                  <a:pt x="185" y="37"/>
                  <a:pt x="185" y="37"/>
                  <a:pt x="185" y="37"/>
                </a:cubicBezTo>
                <a:cubicBezTo>
                  <a:pt x="185" y="37"/>
                  <a:pt x="185" y="37"/>
                  <a:pt x="185" y="37"/>
                </a:cubicBezTo>
                <a:cubicBezTo>
                  <a:pt x="184" y="37"/>
                  <a:pt x="184" y="37"/>
                  <a:pt x="184" y="37"/>
                </a:cubicBezTo>
                <a:cubicBezTo>
                  <a:pt x="184" y="37"/>
                  <a:pt x="184" y="37"/>
                  <a:pt x="184" y="37"/>
                </a:cubicBezTo>
                <a:cubicBezTo>
                  <a:pt x="178" y="39"/>
                  <a:pt x="172" y="40"/>
                  <a:pt x="167" y="42"/>
                </a:cubicBezTo>
                <a:cubicBezTo>
                  <a:pt x="166" y="42"/>
                  <a:pt x="166" y="40"/>
                  <a:pt x="166" y="40"/>
                </a:cubicBezTo>
                <a:cubicBezTo>
                  <a:pt x="174" y="36"/>
                  <a:pt x="181" y="33"/>
                  <a:pt x="188" y="30"/>
                </a:cubicBezTo>
                <a:cubicBezTo>
                  <a:pt x="188" y="30"/>
                  <a:pt x="189" y="30"/>
                  <a:pt x="188" y="30"/>
                </a:cubicBezTo>
                <a:cubicBezTo>
                  <a:pt x="180" y="31"/>
                  <a:pt x="172" y="33"/>
                  <a:pt x="164" y="37"/>
                </a:cubicBezTo>
                <a:cubicBezTo>
                  <a:pt x="164" y="37"/>
                  <a:pt x="163" y="37"/>
                  <a:pt x="162" y="36"/>
                </a:cubicBezTo>
                <a:cubicBezTo>
                  <a:pt x="162" y="36"/>
                  <a:pt x="163" y="35"/>
                  <a:pt x="164" y="34"/>
                </a:cubicBezTo>
                <a:cubicBezTo>
                  <a:pt x="170" y="31"/>
                  <a:pt x="177" y="28"/>
                  <a:pt x="184" y="24"/>
                </a:cubicBezTo>
                <a:cubicBezTo>
                  <a:pt x="185" y="24"/>
                  <a:pt x="184" y="24"/>
                  <a:pt x="184" y="24"/>
                </a:cubicBezTo>
                <a:cubicBezTo>
                  <a:pt x="176" y="26"/>
                  <a:pt x="169" y="27"/>
                  <a:pt x="162" y="31"/>
                </a:cubicBezTo>
                <a:cubicBezTo>
                  <a:pt x="161" y="31"/>
                  <a:pt x="162" y="29"/>
                  <a:pt x="163" y="29"/>
                </a:cubicBezTo>
                <a:cubicBezTo>
                  <a:pt x="167" y="26"/>
                  <a:pt x="171" y="25"/>
                  <a:pt x="175" y="23"/>
                </a:cubicBezTo>
                <a:cubicBezTo>
                  <a:pt x="175" y="22"/>
                  <a:pt x="175" y="22"/>
                  <a:pt x="175" y="22"/>
                </a:cubicBezTo>
                <a:cubicBezTo>
                  <a:pt x="175" y="23"/>
                  <a:pt x="175" y="23"/>
                  <a:pt x="175" y="23"/>
                </a:cubicBezTo>
                <a:cubicBezTo>
                  <a:pt x="175" y="22"/>
                  <a:pt x="175" y="22"/>
                  <a:pt x="175" y="22"/>
                </a:cubicBezTo>
                <a:cubicBezTo>
                  <a:pt x="168" y="24"/>
                  <a:pt x="162" y="26"/>
                  <a:pt x="156" y="29"/>
                </a:cubicBezTo>
                <a:cubicBezTo>
                  <a:pt x="156" y="29"/>
                  <a:pt x="155" y="28"/>
                  <a:pt x="155" y="28"/>
                </a:cubicBezTo>
                <a:cubicBezTo>
                  <a:pt x="160" y="25"/>
                  <a:pt x="165" y="22"/>
                  <a:pt x="170" y="20"/>
                </a:cubicBezTo>
                <a:cubicBezTo>
                  <a:pt x="170" y="19"/>
                  <a:pt x="170" y="19"/>
                  <a:pt x="170" y="19"/>
                </a:cubicBezTo>
                <a:cubicBezTo>
                  <a:pt x="164" y="22"/>
                  <a:pt x="159" y="23"/>
                  <a:pt x="154" y="26"/>
                </a:cubicBezTo>
                <a:cubicBezTo>
                  <a:pt x="154" y="26"/>
                  <a:pt x="153" y="26"/>
                  <a:pt x="152" y="26"/>
                </a:cubicBezTo>
                <a:cubicBezTo>
                  <a:pt x="152" y="25"/>
                  <a:pt x="152" y="25"/>
                  <a:pt x="153" y="24"/>
                </a:cubicBezTo>
                <a:cubicBezTo>
                  <a:pt x="156" y="22"/>
                  <a:pt x="160" y="20"/>
                  <a:pt x="164" y="17"/>
                </a:cubicBezTo>
                <a:cubicBezTo>
                  <a:pt x="159" y="17"/>
                  <a:pt x="155" y="20"/>
                  <a:pt x="152" y="23"/>
                </a:cubicBezTo>
                <a:cubicBezTo>
                  <a:pt x="152" y="23"/>
                  <a:pt x="153" y="22"/>
                  <a:pt x="152" y="23"/>
                </a:cubicBezTo>
                <a:cubicBezTo>
                  <a:pt x="151" y="24"/>
                  <a:pt x="150" y="25"/>
                  <a:pt x="149" y="25"/>
                </a:cubicBezTo>
                <a:cubicBezTo>
                  <a:pt x="148" y="25"/>
                  <a:pt x="148" y="24"/>
                  <a:pt x="148" y="23"/>
                </a:cubicBezTo>
                <a:cubicBezTo>
                  <a:pt x="150" y="21"/>
                  <a:pt x="154" y="20"/>
                  <a:pt x="157" y="18"/>
                </a:cubicBezTo>
                <a:cubicBezTo>
                  <a:pt x="155" y="18"/>
                  <a:pt x="154" y="18"/>
                  <a:pt x="154" y="18"/>
                </a:cubicBezTo>
                <a:cubicBezTo>
                  <a:pt x="139" y="21"/>
                  <a:pt x="126" y="31"/>
                  <a:pt x="114" y="48"/>
                </a:cubicBezTo>
                <a:cubicBezTo>
                  <a:pt x="115" y="51"/>
                  <a:pt x="112" y="51"/>
                  <a:pt x="111" y="51"/>
                </a:cubicBezTo>
                <a:cubicBezTo>
                  <a:pt x="110" y="51"/>
                  <a:pt x="109" y="51"/>
                  <a:pt x="108" y="51"/>
                </a:cubicBezTo>
                <a:cubicBezTo>
                  <a:pt x="108" y="49"/>
                  <a:pt x="105" y="48"/>
                  <a:pt x="104" y="48"/>
                </a:cubicBezTo>
                <a:cubicBezTo>
                  <a:pt x="103" y="46"/>
                  <a:pt x="103" y="44"/>
                  <a:pt x="102" y="43"/>
                </a:cubicBezTo>
                <a:cubicBezTo>
                  <a:pt x="99" y="37"/>
                  <a:pt x="94" y="32"/>
                  <a:pt x="89" y="27"/>
                </a:cubicBezTo>
                <a:cubicBezTo>
                  <a:pt x="77" y="18"/>
                  <a:pt x="60" y="10"/>
                  <a:pt x="47" y="6"/>
                </a:cubicBezTo>
                <a:cubicBezTo>
                  <a:pt x="41" y="12"/>
                  <a:pt x="35" y="16"/>
                  <a:pt x="28" y="21"/>
                </a:cubicBezTo>
                <a:cubicBezTo>
                  <a:pt x="28" y="22"/>
                  <a:pt x="28" y="22"/>
                  <a:pt x="28" y="22"/>
                </a:cubicBezTo>
                <a:cubicBezTo>
                  <a:pt x="28" y="21"/>
                  <a:pt x="28" y="21"/>
                  <a:pt x="28" y="21"/>
                </a:cubicBezTo>
                <a:cubicBezTo>
                  <a:pt x="28" y="21"/>
                  <a:pt x="29" y="21"/>
                  <a:pt x="29" y="21"/>
                </a:cubicBezTo>
                <a:cubicBezTo>
                  <a:pt x="35" y="17"/>
                  <a:pt x="42" y="14"/>
                  <a:pt x="49" y="10"/>
                </a:cubicBezTo>
                <a:cubicBezTo>
                  <a:pt x="49" y="10"/>
                  <a:pt x="50" y="11"/>
                  <a:pt x="49" y="11"/>
                </a:cubicBezTo>
                <a:cubicBezTo>
                  <a:pt x="42" y="17"/>
                  <a:pt x="34" y="23"/>
                  <a:pt x="27" y="29"/>
                </a:cubicBezTo>
                <a:cubicBezTo>
                  <a:pt x="27" y="29"/>
                  <a:pt x="27" y="29"/>
                  <a:pt x="27" y="29"/>
                </a:cubicBezTo>
                <a:cubicBezTo>
                  <a:pt x="27" y="29"/>
                  <a:pt x="27" y="29"/>
                  <a:pt x="27" y="29"/>
                </a:cubicBezTo>
                <a:cubicBezTo>
                  <a:pt x="34" y="24"/>
                  <a:pt x="42" y="20"/>
                  <a:pt x="49" y="16"/>
                </a:cubicBezTo>
                <a:cubicBezTo>
                  <a:pt x="50" y="16"/>
                  <a:pt x="50" y="17"/>
                  <a:pt x="50" y="18"/>
                </a:cubicBezTo>
                <a:cubicBezTo>
                  <a:pt x="20" y="40"/>
                  <a:pt x="20" y="40"/>
                  <a:pt x="20" y="40"/>
                </a:cubicBezTo>
                <a:cubicBezTo>
                  <a:pt x="29" y="34"/>
                  <a:pt x="38" y="29"/>
                  <a:pt x="46" y="25"/>
                </a:cubicBezTo>
                <a:cubicBezTo>
                  <a:pt x="47" y="24"/>
                  <a:pt x="48" y="26"/>
                  <a:pt x="47" y="26"/>
                </a:cubicBezTo>
                <a:cubicBezTo>
                  <a:pt x="44" y="30"/>
                  <a:pt x="40" y="32"/>
                  <a:pt x="37" y="35"/>
                </a:cubicBezTo>
                <a:cubicBezTo>
                  <a:pt x="36" y="36"/>
                  <a:pt x="36" y="36"/>
                  <a:pt x="36" y="36"/>
                </a:cubicBezTo>
                <a:cubicBezTo>
                  <a:pt x="37" y="35"/>
                  <a:pt x="37" y="35"/>
                  <a:pt x="37" y="35"/>
                </a:cubicBezTo>
                <a:cubicBezTo>
                  <a:pt x="40" y="34"/>
                  <a:pt x="43" y="32"/>
                  <a:pt x="45" y="31"/>
                </a:cubicBezTo>
                <a:cubicBezTo>
                  <a:pt x="46" y="31"/>
                  <a:pt x="47" y="32"/>
                  <a:pt x="46" y="32"/>
                </a:cubicBezTo>
                <a:cubicBezTo>
                  <a:pt x="44" y="35"/>
                  <a:pt x="42" y="37"/>
                  <a:pt x="39" y="39"/>
                </a:cubicBezTo>
                <a:cubicBezTo>
                  <a:pt x="39" y="39"/>
                  <a:pt x="38" y="40"/>
                  <a:pt x="38" y="40"/>
                </a:cubicBezTo>
                <a:cubicBezTo>
                  <a:pt x="30" y="46"/>
                  <a:pt x="23" y="51"/>
                  <a:pt x="15" y="57"/>
                </a:cubicBezTo>
                <a:cubicBezTo>
                  <a:pt x="26" y="51"/>
                  <a:pt x="37" y="44"/>
                  <a:pt x="48" y="39"/>
                </a:cubicBezTo>
                <a:cubicBezTo>
                  <a:pt x="49" y="39"/>
                  <a:pt x="49" y="40"/>
                  <a:pt x="49" y="40"/>
                </a:cubicBezTo>
                <a:cubicBezTo>
                  <a:pt x="48" y="42"/>
                  <a:pt x="47" y="43"/>
                  <a:pt x="46" y="44"/>
                </a:cubicBezTo>
                <a:cubicBezTo>
                  <a:pt x="48" y="42"/>
                  <a:pt x="51" y="41"/>
                  <a:pt x="53" y="40"/>
                </a:cubicBezTo>
                <a:cubicBezTo>
                  <a:pt x="54" y="42"/>
                  <a:pt x="52" y="43"/>
                  <a:pt x="52" y="43"/>
                </a:cubicBezTo>
                <a:cubicBezTo>
                  <a:pt x="22" y="66"/>
                  <a:pt x="22" y="66"/>
                  <a:pt x="22" y="66"/>
                </a:cubicBezTo>
                <a:cubicBezTo>
                  <a:pt x="34" y="59"/>
                  <a:pt x="46" y="52"/>
                  <a:pt x="58" y="47"/>
                </a:cubicBezTo>
                <a:cubicBezTo>
                  <a:pt x="58" y="47"/>
                  <a:pt x="59" y="48"/>
                  <a:pt x="59" y="48"/>
                </a:cubicBezTo>
                <a:cubicBezTo>
                  <a:pt x="54" y="53"/>
                  <a:pt x="48" y="57"/>
                  <a:pt x="43" y="61"/>
                </a:cubicBezTo>
                <a:cubicBezTo>
                  <a:pt x="54" y="56"/>
                  <a:pt x="54" y="56"/>
                  <a:pt x="54" y="56"/>
                </a:cubicBezTo>
                <a:cubicBezTo>
                  <a:pt x="56" y="54"/>
                  <a:pt x="58" y="53"/>
                  <a:pt x="61" y="53"/>
                </a:cubicBezTo>
                <a:cubicBezTo>
                  <a:pt x="61" y="54"/>
                  <a:pt x="60" y="55"/>
                  <a:pt x="60" y="55"/>
                </a:cubicBezTo>
                <a:cubicBezTo>
                  <a:pt x="54" y="59"/>
                  <a:pt x="49" y="64"/>
                  <a:pt x="43" y="68"/>
                </a:cubicBezTo>
                <a:cubicBezTo>
                  <a:pt x="43" y="67"/>
                  <a:pt x="43" y="68"/>
                  <a:pt x="43" y="68"/>
                </a:cubicBezTo>
                <a:cubicBezTo>
                  <a:pt x="43" y="68"/>
                  <a:pt x="43" y="68"/>
                  <a:pt x="43" y="68"/>
                </a:cubicBezTo>
                <a:cubicBezTo>
                  <a:pt x="52" y="63"/>
                  <a:pt x="60" y="59"/>
                  <a:pt x="69" y="56"/>
                </a:cubicBezTo>
                <a:cubicBezTo>
                  <a:pt x="70" y="56"/>
                  <a:pt x="71" y="57"/>
                  <a:pt x="70" y="58"/>
                </a:cubicBezTo>
                <a:cubicBezTo>
                  <a:pt x="62" y="65"/>
                  <a:pt x="53" y="70"/>
                  <a:pt x="45" y="76"/>
                </a:cubicBezTo>
                <a:cubicBezTo>
                  <a:pt x="55" y="72"/>
                  <a:pt x="65" y="68"/>
                  <a:pt x="74" y="64"/>
                </a:cubicBezTo>
                <a:cubicBezTo>
                  <a:pt x="75" y="64"/>
                  <a:pt x="76" y="65"/>
                  <a:pt x="75" y="65"/>
                </a:cubicBezTo>
                <a:cubicBezTo>
                  <a:pt x="69" y="70"/>
                  <a:pt x="62" y="74"/>
                  <a:pt x="56" y="78"/>
                </a:cubicBezTo>
                <a:cubicBezTo>
                  <a:pt x="64" y="75"/>
                  <a:pt x="71" y="71"/>
                  <a:pt x="79" y="69"/>
                </a:cubicBezTo>
                <a:cubicBezTo>
                  <a:pt x="80" y="69"/>
                  <a:pt x="81" y="70"/>
                  <a:pt x="80" y="70"/>
                </a:cubicBezTo>
                <a:cubicBezTo>
                  <a:pt x="74" y="75"/>
                  <a:pt x="67" y="79"/>
                  <a:pt x="61" y="83"/>
                </a:cubicBezTo>
                <a:cubicBezTo>
                  <a:pt x="60" y="83"/>
                  <a:pt x="60" y="83"/>
                  <a:pt x="60" y="83"/>
                </a:cubicBezTo>
                <a:cubicBezTo>
                  <a:pt x="61" y="83"/>
                  <a:pt x="61" y="83"/>
                  <a:pt x="61" y="83"/>
                </a:cubicBezTo>
                <a:cubicBezTo>
                  <a:pt x="68" y="80"/>
                  <a:pt x="76" y="76"/>
                  <a:pt x="84" y="74"/>
                </a:cubicBezTo>
                <a:cubicBezTo>
                  <a:pt x="84" y="74"/>
                  <a:pt x="84" y="75"/>
                  <a:pt x="84" y="76"/>
                </a:cubicBezTo>
                <a:cubicBezTo>
                  <a:pt x="80" y="79"/>
                  <a:pt x="76" y="81"/>
                  <a:pt x="73" y="83"/>
                </a:cubicBezTo>
                <a:cubicBezTo>
                  <a:pt x="72" y="83"/>
                  <a:pt x="72" y="83"/>
                  <a:pt x="72" y="83"/>
                </a:cubicBezTo>
                <a:cubicBezTo>
                  <a:pt x="73" y="83"/>
                  <a:pt x="73" y="83"/>
                  <a:pt x="73" y="83"/>
                </a:cubicBezTo>
                <a:cubicBezTo>
                  <a:pt x="79" y="81"/>
                  <a:pt x="86" y="78"/>
                  <a:pt x="92" y="77"/>
                </a:cubicBezTo>
                <a:cubicBezTo>
                  <a:pt x="94" y="76"/>
                  <a:pt x="94" y="77"/>
                  <a:pt x="94" y="78"/>
                </a:cubicBezTo>
                <a:cubicBezTo>
                  <a:pt x="92" y="79"/>
                  <a:pt x="90" y="80"/>
                  <a:pt x="88" y="82"/>
                </a:cubicBezTo>
                <a:cubicBezTo>
                  <a:pt x="87" y="83"/>
                  <a:pt x="85" y="83"/>
                  <a:pt x="84" y="84"/>
                </a:cubicBezTo>
                <a:cubicBezTo>
                  <a:pt x="81" y="86"/>
                  <a:pt x="78" y="87"/>
                  <a:pt x="75" y="89"/>
                </a:cubicBezTo>
                <a:cubicBezTo>
                  <a:pt x="74" y="90"/>
                  <a:pt x="75" y="89"/>
                  <a:pt x="75" y="89"/>
                </a:cubicBezTo>
                <a:cubicBezTo>
                  <a:pt x="83" y="86"/>
                  <a:pt x="91" y="83"/>
                  <a:pt x="99" y="81"/>
                </a:cubicBezTo>
                <a:cubicBezTo>
                  <a:pt x="99" y="81"/>
                  <a:pt x="100" y="82"/>
                  <a:pt x="99" y="83"/>
                </a:cubicBezTo>
                <a:cubicBezTo>
                  <a:pt x="93" y="87"/>
                  <a:pt x="85" y="91"/>
                  <a:pt x="78" y="95"/>
                </a:cubicBezTo>
                <a:cubicBezTo>
                  <a:pt x="78" y="95"/>
                  <a:pt x="77" y="96"/>
                  <a:pt x="78" y="96"/>
                </a:cubicBezTo>
                <a:cubicBezTo>
                  <a:pt x="81" y="94"/>
                  <a:pt x="84" y="94"/>
                  <a:pt x="87" y="93"/>
                </a:cubicBezTo>
                <a:cubicBezTo>
                  <a:pt x="93" y="90"/>
                  <a:pt x="100" y="88"/>
                  <a:pt x="106" y="86"/>
                </a:cubicBezTo>
                <a:cubicBezTo>
                  <a:pt x="106" y="86"/>
                  <a:pt x="106" y="88"/>
                  <a:pt x="106" y="88"/>
                </a:cubicBezTo>
                <a:cubicBezTo>
                  <a:pt x="99" y="92"/>
                  <a:pt x="93" y="96"/>
                  <a:pt x="86" y="99"/>
                </a:cubicBezTo>
                <a:cubicBezTo>
                  <a:pt x="92" y="97"/>
                  <a:pt x="99" y="94"/>
                  <a:pt x="106" y="92"/>
                </a:cubicBezTo>
                <a:cubicBezTo>
                  <a:pt x="106" y="92"/>
                  <a:pt x="107" y="92"/>
                  <a:pt x="106" y="93"/>
                </a:cubicBezTo>
                <a:cubicBezTo>
                  <a:pt x="104" y="95"/>
                  <a:pt x="101" y="97"/>
                  <a:pt x="99" y="98"/>
                </a:cubicBezTo>
                <a:cubicBezTo>
                  <a:pt x="98" y="98"/>
                  <a:pt x="97" y="98"/>
                  <a:pt x="97" y="99"/>
                </a:cubicBezTo>
                <a:cubicBezTo>
                  <a:pt x="98" y="99"/>
                  <a:pt x="98" y="99"/>
                  <a:pt x="99" y="98"/>
                </a:cubicBezTo>
                <a:cubicBezTo>
                  <a:pt x="103" y="97"/>
                  <a:pt x="108" y="95"/>
                  <a:pt x="113" y="94"/>
                </a:cubicBezTo>
                <a:cubicBezTo>
                  <a:pt x="114" y="94"/>
                  <a:pt x="114" y="95"/>
                  <a:pt x="114" y="95"/>
                </a:cubicBezTo>
                <a:cubicBezTo>
                  <a:pt x="112" y="97"/>
                  <a:pt x="109" y="98"/>
                  <a:pt x="107" y="100"/>
                </a:cubicBezTo>
                <a:cubicBezTo>
                  <a:pt x="111" y="99"/>
                  <a:pt x="114" y="97"/>
                  <a:pt x="117" y="97"/>
                </a:cubicBezTo>
                <a:cubicBezTo>
                  <a:pt x="118" y="96"/>
                  <a:pt x="118" y="98"/>
                  <a:pt x="118" y="98"/>
                </a:cubicBezTo>
                <a:cubicBezTo>
                  <a:pt x="112" y="103"/>
                  <a:pt x="106" y="106"/>
                  <a:pt x="100" y="110"/>
                </a:cubicBezTo>
                <a:cubicBezTo>
                  <a:pt x="105" y="108"/>
                  <a:pt x="111" y="107"/>
                  <a:pt x="116" y="105"/>
                </a:cubicBezTo>
                <a:cubicBezTo>
                  <a:pt x="116" y="105"/>
                  <a:pt x="117" y="106"/>
                  <a:pt x="117" y="106"/>
                </a:cubicBezTo>
                <a:cubicBezTo>
                  <a:pt x="104" y="115"/>
                  <a:pt x="104" y="115"/>
                  <a:pt x="104" y="115"/>
                </a:cubicBezTo>
                <a:cubicBezTo>
                  <a:pt x="107" y="114"/>
                  <a:pt x="110" y="113"/>
                  <a:pt x="113" y="113"/>
                </a:cubicBezTo>
                <a:cubicBezTo>
                  <a:pt x="113" y="112"/>
                  <a:pt x="113" y="113"/>
                  <a:pt x="113" y="114"/>
                </a:cubicBezTo>
                <a:cubicBezTo>
                  <a:pt x="107" y="118"/>
                  <a:pt x="107" y="118"/>
                  <a:pt x="107" y="118"/>
                </a:cubicBezTo>
                <a:cubicBezTo>
                  <a:pt x="110" y="117"/>
                  <a:pt x="113" y="115"/>
                  <a:pt x="116" y="115"/>
                </a:cubicBezTo>
                <a:cubicBezTo>
                  <a:pt x="116" y="115"/>
                  <a:pt x="117" y="116"/>
                  <a:pt x="117" y="117"/>
                </a:cubicBezTo>
                <a:cubicBezTo>
                  <a:pt x="115" y="119"/>
                  <a:pt x="112" y="122"/>
                  <a:pt x="110" y="124"/>
                </a:cubicBezTo>
                <a:cubicBezTo>
                  <a:pt x="114" y="132"/>
                  <a:pt x="114" y="141"/>
                  <a:pt x="115" y="150"/>
                </a:cubicBezTo>
                <a:cubicBezTo>
                  <a:pt x="118" y="145"/>
                  <a:pt x="122" y="140"/>
                  <a:pt x="126" y="136"/>
                </a:cubicBezTo>
                <a:cubicBezTo>
                  <a:pt x="141" y="118"/>
                  <a:pt x="158" y="105"/>
                  <a:pt x="176" y="90"/>
                </a:cubicBezTo>
                <a:cubicBezTo>
                  <a:pt x="173" y="91"/>
                  <a:pt x="171" y="92"/>
                  <a:pt x="169" y="92"/>
                </a:cubicBezTo>
                <a:cubicBezTo>
                  <a:pt x="169" y="91"/>
                  <a:pt x="169" y="90"/>
                  <a:pt x="169" y="90"/>
                </a:cubicBezTo>
                <a:cubicBezTo>
                  <a:pt x="173" y="87"/>
                  <a:pt x="178" y="84"/>
                  <a:pt x="182" y="82"/>
                </a:cubicBezTo>
                <a:cubicBezTo>
                  <a:pt x="183" y="81"/>
                  <a:pt x="185" y="81"/>
                  <a:pt x="185" y="80"/>
                </a:cubicBezTo>
                <a:cubicBezTo>
                  <a:pt x="179" y="80"/>
                  <a:pt x="174" y="82"/>
                  <a:pt x="168" y="83"/>
                </a:cubicBezTo>
                <a:cubicBezTo>
                  <a:pt x="167" y="83"/>
                  <a:pt x="167" y="82"/>
                  <a:pt x="167" y="81"/>
                </a:cubicBezTo>
                <a:cubicBezTo>
                  <a:pt x="167" y="81"/>
                  <a:pt x="168" y="80"/>
                  <a:pt x="168" y="80"/>
                </a:cubicBezTo>
                <a:cubicBezTo>
                  <a:pt x="174" y="76"/>
                  <a:pt x="180" y="74"/>
                  <a:pt x="186" y="71"/>
                </a:cubicBezTo>
                <a:cubicBezTo>
                  <a:pt x="168" y="75"/>
                  <a:pt x="168" y="75"/>
                  <a:pt x="168" y="75"/>
                </a:cubicBezTo>
                <a:cubicBezTo>
                  <a:pt x="167" y="75"/>
                  <a:pt x="167" y="74"/>
                  <a:pt x="168" y="74"/>
                </a:cubicBezTo>
                <a:cubicBezTo>
                  <a:pt x="173" y="71"/>
                  <a:pt x="178" y="69"/>
                  <a:pt x="183" y="67"/>
                </a:cubicBezTo>
                <a:cubicBezTo>
                  <a:pt x="184" y="67"/>
                  <a:pt x="184" y="67"/>
                  <a:pt x="185" y="66"/>
                </a:cubicBezTo>
                <a:cubicBezTo>
                  <a:pt x="185" y="66"/>
                  <a:pt x="186" y="66"/>
                  <a:pt x="186" y="66"/>
                </a:cubicBezTo>
                <a:cubicBezTo>
                  <a:pt x="186" y="66"/>
                  <a:pt x="185" y="66"/>
                  <a:pt x="185" y="66"/>
                </a:cubicBezTo>
                <a:cubicBezTo>
                  <a:pt x="184" y="66"/>
                  <a:pt x="184" y="66"/>
                  <a:pt x="183" y="67"/>
                </a:cubicBezTo>
                <a:cubicBezTo>
                  <a:pt x="183" y="67"/>
                  <a:pt x="183" y="67"/>
                  <a:pt x="183" y="67"/>
                </a:cubicBezTo>
                <a:cubicBezTo>
                  <a:pt x="178" y="67"/>
                  <a:pt x="174" y="69"/>
                  <a:pt x="170" y="70"/>
                </a:cubicBezTo>
                <a:cubicBezTo>
                  <a:pt x="169" y="70"/>
                  <a:pt x="169" y="70"/>
                  <a:pt x="169" y="69"/>
                </a:cubicBezTo>
                <a:cubicBezTo>
                  <a:pt x="169" y="68"/>
                  <a:pt x="170" y="68"/>
                  <a:pt x="171" y="68"/>
                </a:cubicBezTo>
                <a:cubicBezTo>
                  <a:pt x="178" y="64"/>
                  <a:pt x="186" y="62"/>
                  <a:pt x="193" y="59"/>
                </a:cubicBezTo>
                <a:close/>
                <a:moveTo>
                  <a:pt x="107" y="169"/>
                </a:moveTo>
                <a:cubicBezTo>
                  <a:pt x="106" y="169"/>
                  <a:pt x="105" y="169"/>
                  <a:pt x="105" y="168"/>
                </a:cubicBezTo>
                <a:cubicBezTo>
                  <a:pt x="105" y="167"/>
                  <a:pt x="105" y="166"/>
                  <a:pt x="106" y="165"/>
                </a:cubicBezTo>
                <a:cubicBezTo>
                  <a:pt x="107" y="162"/>
                  <a:pt x="108" y="159"/>
                  <a:pt x="110" y="156"/>
                </a:cubicBezTo>
                <a:cubicBezTo>
                  <a:pt x="107" y="140"/>
                  <a:pt x="99" y="124"/>
                  <a:pt x="81" y="111"/>
                </a:cubicBezTo>
                <a:cubicBezTo>
                  <a:pt x="78" y="109"/>
                  <a:pt x="75" y="107"/>
                  <a:pt x="72" y="105"/>
                </a:cubicBezTo>
                <a:cubicBezTo>
                  <a:pt x="66" y="102"/>
                  <a:pt x="60" y="99"/>
                  <a:pt x="55" y="96"/>
                </a:cubicBezTo>
                <a:cubicBezTo>
                  <a:pt x="40" y="88"/>
                  <a:pt x="24" y="80"/>
                  <a:pt x="14" y="70"/>
                </a:cubicBezTo>
                <a:cubicBezTo>
                  <a:pt x="12" y="68"/>
                  <a:pt x="10" y="66"/>
                  <a:pt x="8" y="64"/>
                </a:cubicBezTo>
                <a:cubicBezTo>
                  <a:pt x="7" y="64"/>
                  <a:pt x="6" y="65"/>
                  <a:pt x="5" y="65"/>
                </a:cubicBezTo>
                <a:cubicBezTo>
                  <a:pt x="4" y="66"/>
                  <a:pt x="4" y="65"/>
                  <a:pt x="4" y="65"/>
                </a:cubicBezTo>
                <a:cubicBezTo>
                  <a:pt x="4" y="63"/>
                  <a:pt x="6" y="63"/>
                  <a:pt x="6" y="61"/>
                </a:cubicBezTo>
                <a:cubicBezTo>
                  <a:pt x="0" y="51"/>
                  <a:pt x="0" y="40"/>
                  <a:pt x="5" y="27"/>
                </a:cubicBezTo>
                <a:cubicBezTo>
                  <a:pt x="7" y="21"/>
                  <a:pt x="11" y="14"/>
                  <a:pt x="15" y="10"/>
                </a:cubicBezTo>
                <a:cubicBezTo>
                  <a:pt x="24" y="6"/>
                  <a:pt x="32" y="2"/>
                  <a:pt x="41" y="1"/>
                </a:cubicBezTo>
                <a:cubicBezTo>
                  <a:pt x="45" y="0"/>
                  <a:pt x="49" y="1"/>
                  <a:pt x="52" y="1"/>
                </a:cubicBezTo>
                <a:cubicBezTo>
                  <a:pt x="57" y="2"/>
                  <a:pt x="62" y="4"/>
                  <a:pt x="66" y="6"/>
                </a:cubicBezTo>
                <a:cubicBezTo>
                  <a:pt x="78" y="13"/>
                  <a:pt x="89" y="20"/>
                  <a:pt x="97" y="28"/>
                </a:cubicBezTo>
                <a:cubicBezTo>
                  <a:pt x="101" y="32"/>
                  <a:pt x="104" y="36"/>
                  <a:pt x="107" y="40"/>
                </a:cubicBezTo>
                <a:cubicBezTo>
                  <a:pt x="115" y="30"/>
                  <a:pt x="124" y="20"/>
                  <a:pt x="134" y="16"/>
                </a:cubicBezTo>
                <a:cubicBezTo>
                  <a:pt x="146" y="13"/>
                  <a:pt x="158" y="11"/>
                  <a:pt x="172" y="13"/>
                </a:cubicBezTo>
                <a:cubicBezTo>
                  <a:pt x="180" y="14"/>
                  <a:pt x="193" y="20"/>
                  <a:pt x="200" y="27"/>
                </a:cubicBezTo>
                <a:cubicBezTo>
                  <a:pt x="206" y="34"/>
                  <a:pt x="208" y="43"/>
                  <a:pt x="207" y="52"/>
                </a:cubicBezTo>
                <a:cubicBezTo>
                  <a:pt x="206" y="60"/>
                  <a:pt x="202" y="68"/>
                  <a:pt x="198" y="77"/>
                </a:cubicBezTo>
                <a:cubicBezTo>
                  <a:pt x="176" y="98"/>
                  <a:pt x="155" y="116"/>
                  <a:pt x="134" y="135"/>
                </a:cubicBezTo>
                <a:cubicBezTo>
                  <a:pt x="128" y="141"/>
                  <a:pt x="122" y="147"/>
                  <a:pt x="117" y="155"/>
                </a:cubicBezTo>
                <a:cubicBezTo>
                  <a:pt x="116" y="156"/>
                  <a:pt x="116" y="158"/>
                  <a:pt x="117" y="158"/>
                </a:cubicBezTo>
                <a:cubicBezTo>
                  <a:pt x="117" y="161"/>
                  <a:pt x="114" y="163"/>
                  <a:pt x="112" y="162"/>
                </a:cubicBezTo>
                <a:cubicBezTo>
                  <a:pt x="111" y="165"/>
                  <a:pt x="111" y="166"/>
                  <a:pt x="109" y="168"/>
                </a:cubicBezTo>
                <a:cubicBezTo>
                  <a:pt x="109" y="169"/>
                  <a:pt x="108" y="169"/>
                  <a:pt x="107" y="169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txBody>
          <a:bodyPr/>
          <a:lstStyle/>
          <a:p>
            <a:pPr>
              <a:defRPr/>
            </a:pPr>
            <a:endParaRPr lang="zh-CN" altLang="en-US" sz="1600" b="1">
              <a:solidFill>
                <a:schemeClr val="accent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03" name="文本框 24">
            <a:extLst>
              <a:ext uri="{FF2B5EF4-FFF2-40B4-BE49-F238E27FC236}">
                <a16:creationId xmlns:a16="http://schemas.microsoft.com/office/drawing/2014/main" id="{90E44626-EB72-4C90-994B-2630FDF2732E}"/>
              </a:ext>
            </a:extLst>
          </p:cNvPr>
          <p:cNvSpPr txBox="1"/>
          <p:nvPr/>
        </p:nvSpPr>
        <p:spPr>
          <a:xfrm>
            <a:off x="1243705" y="1861810"/>
            <a:ext cx="10903797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900" b="1" dirty="0">
                <a:solidFill>
                  <a:schemeClr val="bg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4/1(</a:t>
            </a:r>
            <a:r>
              <a:rPr lang="zh-TW" altLang="en-US" sz="3900" b="1" dirty="0">
                <a:solidFill>
                  <a:schemeClr val="bg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一</a:t>
            </a:r>
            <a:r>
              <a:rPr lang="en-US" altLang="zh-TW" sz="3900" b="1" dirty="0">
                <a:solidFill>
                  <a:schemeClr val="bg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3900" b="1" dirty="0">
                <a:solidFill>
                  <a:schemeClr val="bg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兒童朝會模範兒童頒獎</a:t>
            </a:r>
            <a:r>
              <a:rPr lang="en-US" altLang="zh-TW" sz="3900" b="1" dirty="0">
                <a:solidFill>
                  <a:schemeClr val="bg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3900" b="1" dirty="0">
                <a:solidFill>
                  <a:schemeClr val="bg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活動中心</a:t>
            </a:r>
            <a:r>
              <a:rPr lang="en-US" altLang="zh-TW" sz="3900" b="1" dirty="0">
                <a:solidFill>
                  <a:schemeClr val="bg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CN" altLang="en-US" sz="3900" b="1" dirty="0">
              <a:solidFill>
                <a:schemeClr val="bg2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pSp>
        <p:nvGrpSpPr>
          <p:cNvPr id="104" name="组合 26">
            <a:extLst>
              <a:ext uri="{FF2B5EF4-FFF2-40B4-BE49-F238E27FC236}">
                <a16:creationId xmlns:a16="http://schemas.microsoft.com/office/drawing/2014/main" id="{70EDD399-45BE-49AF-904E-419D5B4E2027}"/>
              </a:ext>
            </a:extLst>
          </p:cNvPr>
          <p:cNvGrpSpPr/>
          <p:nvPr/>
        </p:nvGrpSpPr>
        <p:grpSpPr>
          <a:xfrm>
            <a:off x="879496" y="577372"/>
            <a:ext cx="10633895" cy="1292662"/>
            <a:chOff x="3428355" y="2487926"/>
            <a:chExt cx="4416219" cy="691773"/>
          </a:xfrm>
        </p:grpSpPr>
        <p:sp>
          <p:nvSpPr>
            <p:cNvPr id="105" name="Freeform 5">
              <a:extLst>
                <a:ext uri="{FF2B5EF4-FFF2-40B4-BE49-F238E27FC236}">
                  <a16:creationId xmlns:a16="http://schemas.microsoft.com/office/drawing/2014/main" id="{B8940AD4-C027-4559-B366-DAE6575D2476}"/>
                </a:ext>
              </a:extLst>
            </p:cNvPr>
            <p:cNvSpPr/>
            <p:nvPr/>
          </p:nvSpPr>
          <p:spPr bwMode="auto">
            <a:xfrm>
              <a:off x="3602107" y="2662605"/>
              <a:ext cx="4242467" cy="97670"/>
            </a:xfrm>
            <a:custGeom>
              <a:avLst/>
              <a:gdLst>
                <a:gd name="T0" fmla="*/ 1 w 2288"/>
                <a:gd name="T1" fmla="*/ 2 h 38"/>
                <a:gd name="T2" fmla="*/ 2 w 2288"/>
                <a:gd name="T3" fmla="*/ 6 h 38"/>
                <a:gd name="T4" fmla="*/ 152 w 2288"/>
                <a:gd name="T5" fmla="*/ 19 h 38"/>
                <a:gd name="T6" fmla="*/ 199 w 2288"/>
                <a:gd name="T7" fmla="*/ 17 h 38"/>
                <a:gd name="T8" fmla="*/ 566 w 2288"/>
                <a:gd name="T9" fmla="*/ 25 h 38"/>
                <a:gd name="T10" fmla="*/ 710 w 2288"/>
                <a:gd name="T11" fmla="*/ 29 h 38"/>
                <a:gd name="T12" fmla="*/ 1040 w 2288"/>
                <a:gd name="T13" fmla="*/ 31 h 38"/>
                <a:gd name="T14" fmla="*/ 1426 w 2288"/>
                <a:gd name="T15" fmla="*/ 34 h 38"/>
                <a:gd name="T16" fmla="*/ 1706 w 2288"/>
                <a:gd name="T17" fmla="*/ 35 h 38"/>
                <a:gd name="T18" fmla="*/ 1898 w 2288"/>
                <a:gd name="T19" fmla="*/ 34 h 38"/>
                <a:gd name="T20" fmla="*/ 2020 w 2288"/>
                <a:gd name="T21" fmla="*/ 31 h 38"/>
                <a:gd name="T22" fmla="*/ 2182 w 2288"/>
                <a:gd name="T23" fmla="*/ 29 h 38"/>
                <a:gd name="T24" fmla="*/ 2210 w 2288"/>
                <a:gd name="T25" fmla="*/ 31 h 38"/>
                <a:gd name="T26" fmla="*/ 2286 w 2288"/>
                <a:gd name="T27" fmla="*/ 28 h 38"/>
                <a:gd name="T28" fmla="*/ 2287 w 2288"/>
                <a:gd name="T29" fmla="*/ 24 h 38"/>
                <a:gd name="T30" fmla="*/ 2283 w 2288"/>
                <a:gd name="T31" fmla="*/ 23 h 38"/>
                <a:gd name="T32" fmla="*/ 2210 w 2288"/>
                <a:gd name="T33" fmla="*/ 25 h 38"/>
                <a:gd name="T34" fmla="*/ 2183 w 2288"/>
                <a:gd name="T35" fmla="*/ 23 h 38"/>
                <a:gd name="T36" fmla="*/ 2020 w 2288"/>
                <a:gd name="T37" fmla="*/ 25 h 38"/>
                <a:gd name="T38" fmla="*/ 1898 w 2288"/>
                <a:gd name="T39" fmla="*/ 28 h 38"/>
                <a:gd name="T40" fmla="*/ 1706 w 2288"/>
                <a:gd name="T41" fmla="*/ 29 h 38"/>
                <a:gd name="T42" fmla="*/ 1426 w 2288"/>
                <a:gd name="T43" fmla="*/ 28 h 38"/>
                <a:gd name="T44" fmla="*/ 1040 w 2288"/>
                <a:gd name="T45" fmla="*/ 25 h 38"/>
                <a:gd name="T46" fmla="*/ 710 w 2288"/>
                <a:gd name="T47" fmla="*/ 23 h 38"/>
                <a:gd name="T48" fmla="*/ 567 w 2288"/>
                <a:gd name="T49" fmla="*/ 19 h 38"/>
                <a:gd name="T50" fmla="*/ 199 w 2288"/>
                <a:gd name="T51" fmla="*/ 11 h 38"/>
                <a:gd name="T52" fmla="*/ 152 w 2288"/>
                <a:gd name="T53" fmla="*/ 13 h 38"/>
                <a:gd name="T54" fmla="*/ 5 w 2288"/>
                <a:gd name="T55" fmla="*/ 1 h 38"/>
                <a:gd name="T56" fmla="*/ 1 w 2288"/>
                <a:gd name="T57" fmla="*/ 2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288" h="38">
                  <a:moveTo>
                    <a:pt x="1" y="2"/>
                  </a:moveTo>
                  <a:cubicBezTo>
                    <a:pt x="0" y="3"/>
                    <a:pt x="1" y="5"/>
                    <a:pt x="2" y="6"/>
                  </a:cubicBezTo>
                  <a:cubicBezTo>
                    <a:pt x="39" y="25"/>
                    <a:pt x="99" y="22"/>
                    <a:pt x="152" y="19"/>
                  </a:cubicBezTo>
                  <a:cubicBezTo>
                    <a:pt x="169" y="18"/>
                    <a:pt x="185" y="17"/>
                    <a:pt x="199" y="17"/>
                  </a:cubicBezTo>
                  <a:cubicBezTo>
                    <a:pt x="322" y="17"/>
                    <a:pt x="446" y="21"/>
                    <a:pt x="566" y="25"/>
                  </a:cubicBezTo>
                  <a:cubicBezTo>
                    <a:pt x="710" y="29"/>
                    <a:pt x="710" y="29"/>
                    <a:pt x="710" y="29"/>
                  </a:cubicBezTo>
                  <a:cubicBezTo>
                    <a:pt x="820" y="32"/>
                    <a:pt x="932" y="31"/>
                    <a:pt x="1040" y="31"/>
                  </a:cubicBezTo>
                  <a:cubicBezTo>
                    <a:pt x="1167" y="30"/>
                    <a:pt x="1297" y="29"/>
                    <a:pt x="1426" y="34"/>
                  </a:cubicBezTo>
                  <a:cubicBezTo>
                    <a:pt x="1519" y="37"/>
                    <a:pt x="1614" y="36"/>
                    <a:pt x="1706" y="35"/>
                  </a:cubicBezTo>
                  <a:cubicBezTo>
                    <a:pt x="1769" y="34"/>
                    <a:pt x="1834" y="34"/>
                    <a:pt x="1898" y="34"/>
                  </a:cubicBezTo>
                  <a:cubicBezTo>
                    <a:pt x="1939" y="35"/>
                    <a:pt x="1980" y="33"/>
                    <a:pt x="2020" y="31"/>
                  </a:cubicBezTo>
                  <a:cubicBezTo>
                    <a:pt x="2073" y="28"/>
                    <a:pt x="2128" y="26"/>
                    <a:pt x="2182" y="29"/>
                  </a:cubicBezTo>
                  <a:cubicBezTo>
                    <a:pt x="2191" y="29"/>
                    <a:pt x="2200" y="30"/>
                    <a:pt x="2210" y="31"/>
                  </a:cubicBezTo>
                  <a:cubicBezTo>
                    <a:pt x="2236" y="34"/>
                    <a:pt x="2266" y="38"/>
                    <a:pt x="2286" y="28"/>
                  </a:cubicBezTo>
                  <a:cubicBezTo>
                    <a:pt x="2287" y="28"/>
                    <a:pt x="2288" y="26"/>
                    <a:pt x="2287" y="24"/>
                  </a:cubicBezTo>
                  <a:cubicBezTo>
                    <a:pt x="2286" y="23"/>
                    <a:pt x="2285" y="22"/>
                    <a:pt x="2283" y="23"/>
                  </a:cubicBezTo>
                  <a:cubicBezTo>
                    <a:pt x="2265" y="32"/>
                    <a:pt x="2236" y="28"/>
                    <a:pt x="2210" y="25"/>
                  </a:cubicBezTo>
                  <a:cubicBezTo>
                    <a:pt x="2200" y="24"/>
                    <a:pt x="2191" y="23"/>
                    <a:pt x="2183" y="23"/>
                  </a:cubicBezTo>
                  <a:cubicBezTo>
                    <a:pt x="2128" y="20"/>
                    <a:pt x="2073" y="22"/>
                    <a:pt x="2020" y="25"/>
                  </a:cubicBezTo>
                  <a:cubicBezTo>
                    <a:pt x="1980" y="27"/>
                    <a:pt x="1938" y="29"/>
                    <a:pt x="1898" y="28"/>
                  </a:cubicBezTo>
                  <a:cubicBezTo>
                    <a:pt x="1834" y="28"/>
                    <a:pt x="1769" y="28"/>
                    <a:pt x="1706" y="29"/>
                  </a:cubicBezTo>
                  <a:cubicBezTo>
                    <a:pt x="1614" y="30"/>
                    <a:pt x="1519" y="32"/>
                    <a:pt x="1426" y="28"/>
                  </a:cubicBezTo>
                  <a:cubicBezTo>
                    <a:pt x="1297" y="23"/>
                    <a:pt x="1167" y="24"/>
                    <a:pt x="1040" y="25"/>
                  </a:cubicBezTo>
                  <a:cubicBezTo>
                    <a:pt x="932" y="25"/>
                    <a:pt x="820" y="26"/>
                    <a:pt x="710" y="23"/>
                  </a:cubicBezTo>
                  <a:cubicBezTo>
                    <a:pt x="567" y="19"/>
                    <a:pt x="567" y="19"/>
                    <a:pt x="567" y="19"/>
                  </a:cubicBezTo>
                  <a:cubicBezTo>
                    <a:pt x="446" y="15"/>
                    <a:pt x="322" y="11"/>
                    <a:pt x="199" y="11"/>
                  </a:cubicBezTo>
                  <a:cubicBezTo>
                    <a:pt x="185" y="11"/>
                    <a:pt x="169" y="12"/>
                    <a:pt x="152" y="13"/>
                  </a:cubicBezTo>
                  <a:cubicBezTo>
                    <a:pt x="100" y="16"/>
                    <a:pt x="40" y="19"/>
                    <a:pt x="5" y="1"/>
                  </a:cubicBezTo>
                  <a:cubicBezTo>
                    <a:pt x="4" y="0"/>
                    <a:pt x="2" y="0"/>
                    <a:pt x="1" y="2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noFill/>
              <a:prstDash val="sysDash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600" b="1">
                <a:solidFill>
                  <a:schemeClr val="bg2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106" name="文本框 28">
              <a:extLst>
                <a:ext uri="{FF2B5EF4-FFF2-40B4-BE49-F238E27FC236}">
                  <a16:creationId xmlns:a16="http://schemas.microsoft.com/office/drawing/2014/main" id="{178EC4B2-4706-416B-B8F2-EB9314D7AF34}"/>
                </a:ext>
              </a:extLst>
            </p:cNvPr>
            <p:cNvSpPr txBox="1"/>
            <p:nvPr/>
          </p:nvSpPr>
          <p:spPr>
            <a:xfrm>
              <a:off x="3428355" y="2487926"/>
              <a:ext cx="4338864" cy="6917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TW" sz="3900" b="1" dirty="0">
                  <a:solidFill>
                    <a:schemeClr val="bg2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3/26(</a:t>
              </a:r>
              <a:r>
                <a:rPr lang="zh-TW" altLang="en-US" sz="3900" b="1" dirty="0">
                  <a:solidFill>
                    <a:schemeClr val="bg2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二</a:t>
              </a:r>
              <a:r>
                <a:rPr lang="en-US" altLang="zh-TW" sz="3900" b="1" dirty="0">
                  <a:solidFill>
                    <a:schemeClr val="bg2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)</a:t>
              </a:r>
              <a:r>
                <a:rPr lang="zh-TW" altLang="en-US" sz="3900" b="1" dirty="0">
                  <a:solidFill>
                    <a:schemeClr val="bg2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一年級校外教學</a:t>
              </a:r>
              <a:r>
                <a:rPr lang="en-US" altLang="zh-TW" sz="3900" b="1" dirty="0">
                  <a:solidFill>
                    <a:schemeClr val="bg2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(</a:t>
              </a:r>
              <a:r>
                <a:rPr lang="zh-TW" altLang="en-US" sz="3900" b="1" dirty="0">
                  <a:solidFill>
                    <a:schemeClr val="bg2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郭元益糕餅博物館</a:t>
              </a:r>
              <a:r>
                <a:rPr lang="en-US" altLang="zh-TW" sz="3900" b="1" dirty="0">
                  <a:solidFill>
                    <a:schemeClr val="bg2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+</a:t>
              </a:r>
              <a:r>
                <a:rPr lang="zh-TW" altLang="en-US" sz="3900" b="1" dirty="0">
                  <a:solidFill>
                    <a:schemeClr val="bg2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黑松汽水博物館</a:t>
              </a:r>
              <a:r>
                <a:rPr lang="en-US" altLang="zh-TW" sz="3900" b="1" dirty="0">
                  <a:solidFill>
                    <a:schemeClr val="bg2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)</a:t>
              </a:r>
              <a:endParaRPr lang="zh-TW" altLang="en-US" sz="3900" b="1" dirty="0">
                <a:solidFill>
                  <a:schemeClr val="bg2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</p:grpSp>
      <p:sp>
        <p:nvSpPr>
          <p:cNvPr id="108" name="MH_Other_2">
            <a:extLst>
              <a:ext uri="{FF2B5EF4-FFF2-40B4-BE49-F238E27FC236}">
                <a16:creationId xmlns:a16="http://schemas.microsoft.com/office/drawing/2014/main" id="{DCAD85B1-89A9-4B10-A499-726E82CCA0CA}"/>
              </a:ext>
            </a:extLst>
          </p:cNvPr>
          <p:cNvSpPr>
            <a:spLocks noEditPoints="1"/>
          </p:cNvSpPr>
          <p:nvPr>
            <p:custDataLst>
              <p:tags r:id="rId3"/>
            </p:custDataLst>
          </p:nvPr>
        </p:nvSpPr>
        <p:spPr bwMode="auto">
          <a:xfrm>
            <a:off x="678609" y="3908849"/>
            <a:ext cx="597894" cy="582119"/>
          </a:xfrm>
          <a:custGeom>
            <a:avLst/>
            <a:gdLst>
              <a:gd name="T0" fmla="*/ 174 w 208"/>
              <a:gd name="T1" fmla="*/ 31 h 169"/>
              <a:gd name="T2" fmla="*/ 27 w 208"/>
              <a:gd name="T3" fmla="*/ 14 h 169"/>
              <a:gd name="T4" fmla="*/ 167 w 208"/>
              <a:gd name="T5" fmla="*/ 18 h 169"/>
              <a:gd name="T6" fmla="*/ 181 w 208"/>
              <a:gd name="T7" fmla="*/ 22 h 169"/>
              <a:gd name="T8" fmla="*/ 32 w 208"/>
              <a:gd name="T9" fmla="*/ 9 h 169"/>
              <a:gd name="T10" fmla="*/ 19 w 208"/>
              <a:gd name="T11" fmla="*/ 27 h 169"/>
              <a:gd name="T12" fmla="*/ 169 w 208"/>
              <a:gd name="T13" fmla="*/ 22 h 169"/>
              <a:gd name="T14" fmla="*/ 78 w 208"/>
              <a:gd name="T15" fmla="*/ 102 h 169"/>
              <a:gd name="T16" fmla="*/ 173 w 208"/>
              <a:gd name="T17" fmla="*/ 90 h 169"/>
              <a:gd name="T18" fmla="*/ 107 w 208"/>
              <a:gd name="T19" fmla="*/ 120 h 169"/>
              <a:gd name="T20" fmla="*/ 21 w 208"/>
              <a:gd name="T21" fmla="*/ 24 h 169"/>
              <a:gd name="T22" fmla="*/ 80 w 208"/>
              <a:gd name="T23" fmla="*/ 97 h 169"/>
              <a:gd name="T24" fmla="*/ 63 w 208"/>
              <a:gd name="T25" fmla="*/ 86 h 169"/>
              <a:gd name="T26" fmla="*/ 175 w 208"/>
              <a:gd name="T27" fmla="*/ 31 h 169"/>
              <a:gd name="T28" fmla="*/ 91 w 208"/>
              <a:gd name="T29" fmla="*/ 103 h 169"/>
              <a:gd name="T30" fmla="*/ 135 w 208"/>
              <a:gd name="T31" fmla="*/ 21 h 169"/>
              <a:gd name="T32" fmla="*/ 113 w 208"/>
              <a:gd name="T33" fmla="*/ 100 h 169"/>
              <a:gd name="T34" fmla="*/ 109 w 208"/>
              <a:gd name="T35" fmla="*/ 135 h 169"/>
              <a:gd name="T36" fmla="*/ 99 w 208"/>
              <a:gd name="T37" fmla="*/ 116 h 169"/>
              <a:gd name="T38" fmla="*/ 86 w 208"/>
              <a:gd name="T39" fmla="*/ 106 h 169"/>
              <a:gd name="T40" fmla="*/ 16 w 208"/>
              <a:gd name="T41" fmla="*/ 59 h 169"/>
              <a:gd name="T42" fmla="*/ 44 w 208"/>
              <a:gd name="T43" fmla="*/ 79 h 169"/>
              <a:gd name="T44" fmla="*/ 199 w 208"/>
              <a:gd name="T45" fmla="*/ 42 h 169"/>
              <a:gd name="T46" fmla="*/ 196 w 208"/>
              <a:gd name="T47" fmla="*/ 39 h 169"/>
              <a:gd name="T48" fmla="*/ 40 w 208"/>
              <a:gd name="T49" fmla="*/ 17 h 169"/>
              <a:gd name="T50" fmla="*/ 12 w 208"/>
              <a:gd name="T51" fmla="*/ 41 h 169"/>
              <a:gd name="T52" fmla="*/ 35 w 208"/>
              <a:gd name="T53" fmla="*/ 79 h 169"/>
              <a:gd name="T54" fmla="*/ 31 w 208"/>
              <a:gd name="T55" fmla="*/ 77 h 169"/>
              <a:gd name="T56" fmla="*/ 53 w 208"/>
              <a:gd name="T57" fmla="*/ 51 h 169"/>
              <a:gd name="T58" fmla="*/ 35 w 208"/>
              <a:gd name="T59" fmla="*/ 74 h 169"/>
              <a:gd name="T60" fmla="*/ 199 w 208"/>
              <a:gd name="T61" fmla="*/ 58 h 169"/>
              <a:gd name="T62" fmla="*/ 193 w 208"/>
              <a:gd name="T63" fmla="*/ 59 h 169"/>
              <a:gd name="T64" fmla="*/ 176 w 208"/>
              <a:gd name="T65" fmla="*/ 54 h 169"/>
              <a:gd name="T66" fmla="*/ 174 w 208"/>
              <a:gd name="T67" fmla="*/ 49 h 169"/>
              <a:gd name="T68" fmla="*/ 185 w 208"/>
              <a:gd name="T69" fmla="*/ 37 h 169"/>
              <a:gd name="T70" fmla="*/ 166 w 208"/>
              <a:gd name="T71" fmla="*/ 40 h 169"/>
              <a:gd name="T72" fmla="*/ 162 w 208"/>
              <a:gd name="T73" fmla="*/ 31 h 169"/>
              <a:gd name="T74" fmla="*/ 170 w 208"/>
              <a:gd name="T75" fmla="*/ 20 h 169"/>
              <a:gd name="T76" fmla="*/ 149 w 208"/>
              <a:gd name="T77" fmla="*/ 25 h 169"/>
              <a:gd name="T78" fmla="*/ 102 w 208"/>
              <a:gd name="T79" fmla="*/ 43 h 169"/>
              <a:gd name="T80" fmla="*/ 49 w 208"/>
              <a:gd name="T81" fmla="*/ 11 h 169"/>
              <a:gd name="T82" fmla="*/ 47 w 208"/>
              <a:gd name="T83" fmla="*/ 26 h 169"/>
              <a:gd name="T84" fmla="*/ 15 w 208"/>
              <a:gd name="T85" fmla="*/ 57 h 169"/>
              <a:gd name="T86" fmla="*/ 59 w 208"/>
              <a:gd name="T87" fmla="*/ 48 h 169"/>
              <a:gd name="T88" fmla="*/ 69 w 208"/>
              <a:gd name="T89" fmla="*/ 56 h 169"/>
              <a:gd name="T90" fmla="*/ 61 w 208"/>
              <a:gd name="T91" fmla="*/ 83 h 169"/>
              <a:gd name="T92" fmla="*/ 92 w 208"/>
              <a:gd name="T93" fmla="*/ 77 h 169"/>
              <a:gd name="T94" fmla="*/ 78 w 208"/>
              <a:gd name="T95" fmla="*/ 95 h 169"/>
              <a:gd name="T96" fmla="*/ 99 w 208"/>
              <a:gd name="T97" fmla="*/ 98 h 169"/>
              <a:gd name="T98" fmla="*/ 100 w 208"/>
              <a:gd name="T99" fmla="*/ 110 h 169"/>
              <a:gd name="T100" fmla="*/ 117 w 208"/>
              <a:gd name="T101" fmla="*/ 117 h 169"/>
              <a:gd name="T102" fmla="*/ 185 w 208"/>
              <a:gd name="T103" fmla="*/ 80 h 169"/>
              <a:gd name="T104" fmla="*/ 185 w 208"/>
              <a:gd name="T105" fmla="*/ 66 h 169"/>
              <a:gd name="T106" fmla="*/ 193 w 208"/>
              <a:gd name="T107" fmla="*/ 59 h 169"/>
              <a:gd name="T108" fmla="*/ 14 w 208"/>
              <a:gd name="T109" fmla="*/ 70 h 169"/>
              <a:gd name="T110" fmla="*/ 52 w 208"/>
              <a:gd name="T111" fmla="*/ 1 h 169"/>
              <a:gd name="T112" fmla="*/ 198 w 208"/>
              <a:gd name="T113" fmla="*/ 77 h 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208" h="169">
                <a:moveTo>
                  <a:pt x="169" y="22"/>
                </a:moveTo>
                <a:cubicBezTo>
                  <a:pt x="169" y="22"/>
                  <a:pt x="168" y="22"/>
                  <a:pt x="168" y="23"/>
                </a:cubicBezTo>
                <a:cubicBezTo>
                  <a:pt x="167" y="23"/>
                  <a:pt x="167" y="23"/>
                  <a:pt x="167" y="23"/>
                </a:cubicBezTo>
                <a:cubicBezTo>
                  <a:pt x="168" y="23"/>
                  <a:pt x="168" y="23"/>
                  <a:pt x="168" y="23"/>
                </a:cubicBezTo>
                <a:cubicBezTo>
                  <a:pt x="168" y="23"/>
                  <a:pt x="169" y="23"/>
                  <a:pt x="169" y="22"/>
                </a:cubicBezTo>
                <a:close/>
                <a:moveTo>
                  <a:pt x="175" y="31"/>
                </a:moveTo>
                <a:cubicBezTo>
                  <a:pt x="174" y="31"/>
                  <a:pt x="174" y="31"/>
                  <a:pt x="174" y="31"/>
                </a:cubicBezTo>
                <a:cubicBezTo>
                  <a:pt x="174" y="31"/>
                  <a:pt x="174" y="31"/>
                  <a:pt x="174" y="31"/>
                </a:cubicBezTo>
                <a:cubicBezTo>
                  <a:pt x="174" y="31"/>
                  <a:pt x="173" y="31"/>
                  <a:pt x="173" y="32"/>
                </a:cubicBezTo>
                <a:cubicBezTo>
                  <a:pt x="173" y="32"/>
                  <a:pt x="174" y="32"/>
                  <a:pt x="174" y="31"/>
                </a:cubicBezTo>
                <a:cubicBezTo>
                  <a:pt x="174" y="31"/>
                  <a:pt x="174" y="31"/>
                  <a:pt x="174" y="31"/>
                </a:cubicBezTo>
                <a:lnTo>
                  <a:pt x="175" y="31"/>
                </a:lnTo>
                <a:close/>
                <a:moveTo>
                  <a:pt x="28" y="13"/>
                </a:moveTo>
                <a:cubicBezTo>
                  <a:pt x="27" y="13"/>
                  <a:pt x="27" y="13"/>
                  <a:pt x="27" y="14"/>
                </a:cubicBezTo>
                <a:cubicBezTo>
                  <a:pt x="26" y="14"/>
                  <a:pt x="26" y="14"/>
                  <a:pt x="26" y="15"/>
                </a:cubicBezTo>
                <a:cubicBezTo>
                  <a:pt x="27" y="14"/>
                  <a:pt x="27" y="14"/>
                  <a:pt x="27" y="14"/>
                </a:cubicBezTo>
                <a:cubicBezTo>
                  <a:pt x="27" y="14"/>
                  <a:pt x="28" y="13"/>
                  <a:pt x="28" y="13"/>
                </a:cubicBezTo>
                <a:close/>
                <a:moveTo>
                  <a:pt x="7" y="48"/>
                </a:moveTo>
                <a:cubicBezTo>
                  <a:pt x="7" y="47"/>
                  <a:pt x="7" y="46"/>
                  <a:pt x="7" y="45"/>
                </a:cubicBezTo>
                <a:cubicBezTo>
                  <a:pt x="6" y="46"/>
                  <a:pt x="7" y="47"/>
                  <a:pt x="7" y="48"/>
                </a:cubicBezTo>
                <a:cubicBezTo>
                  <a:pt x="7" y="49"/>
                  <a:pt x="8" y="49"/>
                  <a:pt x="7" y="48"/>
                </a:cubicBezTo>
                <a:close/>
                <a:moveTo>
                  <a:pt x="164" y="20"/>
                </a:moveTo>
                <a:cubicBezTo>
                  <a:pt x="166" y="19"/>
                  <a:pt x="167" y="19"/>
                  <a:pt x="168" y="18"/>
                </a:cubicBezTo>
                <a:cubicBezTo>
                  <a:pt x="168" y="18"/>
                  <a:pt x="167" y="18"/>
                  <a:pt x="167" y="18"/>
                </a:cubicBezTo>
                <a:cubicBezTo>
                  <a:pt x="166" y="18"/>
                  <a:pt x="165" y="19"/>
                  <a:pt x="164" y="20"/>
                </a:cubicBezTo>
                <a:close/>
                <a:moveTo>
                  <a:pt x="106" y="117"/>
                </a:moveTo>
                <a:cubicBezTo>
                  <a:pt x="107" y="116"/>
                  <a:pt x="108" y="116"/>
                  <a:pt x="108" y="115"/>
                </a:cubicBezTo>
                <a:cubicBezTo>
                  <a:pt x="107" y="116"/>
                  <a:pt x="106" y="116"/>
                  <a:pt x="105" y="117"/>
                </a:cubicBezTo>
                <a:cubicBezTo>
                  <a:pt x="105" y="117"/>
                  <a:pt x="106" y="118"/>
                  <a:pt x="106" y="117"/>
                </a:cubicBezTo>
                <a:close/>
                <a:moveTo>
                  <a:pt x="175" y="24"/>
                </a:moveTo>
                <a:cubicBezTo>
                  <a:pt x="178" y="24"/>
                  <a:pt x="180" y="23"/>
                  <a:pt x="182" y="23"/>
                </a:cubicBezTo>
                <a:cubicBezTo>
                  <a:pt x="182" y="23"/>
                  <a:pt x="181" y="22"/>
                  <a:pt x="181" y="22"/>
                </a:cubicBezTo>
                <a:cubicBezTo>
                  <a:pt x="179" y="22"/>
                  <a:pt x="177" y="23"/>
                  <a:pt x="175" y="24"/>
                </a:cubicBezTo>
                <a:close/>
                <a:moveTo>
                  <a:pt x="11" y="58"/>
                </a:moveTo>
                <a:cubicBezTo>
                  <a:pt x="9" y="53"/>
                  <a:pt x="9" y="53"/>
                  <a:pt x="9" y="53"/>
                </a:cubicBezTo>
                <a:cubicBezTo>
                  <a:pt x="9" y="52"/>
                  <a:pt x="8" y="51"/>
                  <a:pt x="7" y="51"/>
                </a:cubicBezTo>
                <a:cubicBezTo>
                  <a:pt x="8" y="53"/>
                  <a:pt x="9" y="56"/>
                  <a:pt x="11" y="58"/>
                </a:cubicBezTo>
                <a:close/>
                <a:moveTo>
                  <a:pt x="28" y="13"/>
                </a:moveTo>
                <a:cubicBezTo>
                  <a:pt x="30" y="12"/>
                  <a:pt x="32" y="10"/>
                  <a:pt x="34" y="8"/>
                </a:cubicBezTo>
                <a:cubicBezTo>
                  <a:pt x="33" y="8"/>
                  <a:pt x="32" y="9"/>
                  <a:pt x="32" y="9"/>
                </a:cubicBezTo>
                <a:cubicBezTo>
                  <a:pt x="32" y="10"/>
                  <a:pt x="30" y="12"/>
                  <a:pt x="28" y="11"/>
                </a:cubicBezTo>
                <a:cubicBezTo>
                  <a:pt x="29" y="12"/>
                  <a:pt x="28" y="12"/>
                  <a:pt x="28" y="13"/>
                </a:cubicBezTo>
                <a:close/>
                <a:moveTo>
                  <a:pt x="20" y="24"/>
                </a:moveTo>
                <a:cubicBezTo>
                  <a:pt x="19" y="25"/>
                  <a:pt x="17" y="27"/>
                  <a:pt x="15" y="28"/>
                </a:cubicBezTo>
                <a:cubicBezTo>
                  <a:pt x="15" y="28"/>
                  <a:pt x="15" y="29"/>
                  <a:pt x="15" y="29"/>
                </a:cubicBezTo>
                <a:cubicBezTo>
                  <a:pt x="15" y="29"/>
                  <a:pt x="15" y="29"/>
                  <a:pt x="15" y="29"/>
                </a:cubicBezTo>
                <a:cubicBezTo>
                  <a:pt x="15" y="29"/>
                  <a:pt x="15" y="29"/>
                  <a:pt x="15" y="29"/>
                </a:cubicBezTo>
                <a:cubicBezTo>
                  <a:pt x="16" y="28"/>
                  <a:pt x="18" y="27"/>
                  <a:pt x="19" y="27"/>
                </a:cubicBezTo>
                <a:cubicBezTo>
                  <a:pt x="18" y="26"/>
                  <a:pt x="18" y="26"/>
                  <a:pt x="19" y="26"/>
                </a:cubicBezTo>
                <a:cubicBezTo>
                  <a:pt x="19" y="26"/>
                  <a:pt x="20" y="26"/>
                  <a:pt x="20" y="25"/>
                </a:cubicBezTo>
                <a:cubicBezTo>
                  <a:pt x="20" y="25"/>
                  <a:pt x="20" y="24"/>
                  <a:pt x="20" y="24"/>
                </a:cubicBezTo>
                <a:close/>
                <a:moveTo>
                  <a:pt x="169" y="22"/>
                </a:moveTo>
                <a:cubicBezTo>
                  <a:pt x="171" y="22"/>
                  <a:pt x="174" y="21"/>
                  <a:pt x="176" y="20"/>
                </a:cubicBezTo>
                <a:cubicBezTo>
                  <a:pt x="175" y="20"/>
                  <a:pt x="174" y="19"/>
                  <a:pt x="174" y="19"/>
                </a:cubicBezTo>
                <a:cubicBezTo>
                  <a:pt x="170" y="22"/>
                  <a:pt x="170" y="22"/>
                  <a:pt x="170" y="22"/>
                </a:cubicBezTo>
                <a:cubicBezTo>
                  <a:pt x="169" y="22"/>
                  <a:pt x="169" y="22"/>
                  <a:pt x="169" y="22"/>
                </a:cubicBezTo>
                <a:close/>
                <a:moveTo>
                  <a:pt x="31" y="13"/>
                </a:moveTo>
                <a:cubicBezTo>
                  <a:pt x="34" y="11"/>
                  <a:pt x="37" y="9"/>
                  <a:pt x="40" y="7"/>
                </a:cubicBezTo>
                <a:cubicBezTo>
                  <a:pt x="37" y="8"/>
                  <a:pt x="34" y="11"/>
                  <a:pt x="31" y="13"/>
                </a:cubicBezTo>
                <a:close/>
                <a:moveTo>
                  <a:pt x="78" y="102"/>
                </a:moveTo>
                <a:cubicBezTo>
                  <a:pt x="79" y="102"/>
                  <a:pt x="79" y="101"/>
                  <a:pt x="79" y="101"/>
                </a:cubicBezTo>
                <a:cubicBezTo>
                  <a:pt x="75" y="99"/>
                  <a:pt x="75" y="99"/>
                  <a:pt x="75" y="99"/>
                </a:cubicBezTo>
                <a:cubicBezTo>
                  <a:pt x="74" y="100"/>
                  <a:pt x="74" y="99"/>
                  <a:pt x="73" y="100"/>
                </a:cubicBezTo>
                <a:cubicBezTo>
                  <a:pt x="74" y="101"/>
                  <a:pt x="77" y="103"/>
                  <a:pt x="78" y="102"/>
                </a:cubicBezTo>
                <a:close/>
                <a:moveTo>
                  <a:pt x="88" y="102"/>
                </a:moveTo>
                <a:cubicBezTo>
                  <a:pt x="91" y="100"/>
                  <a:pt x="95" y="98"/>
                  <a:pt x="98" y="96"/>
                </a:cubicBezTo>
                <a:cubicBezTo>
                  <a:pt x="94" y="98"/>
                  <a:pt x="91" y="99"/>
                  <a:pt x="88" y="101"/>
                </a:cubicBezTo>
                <a:cubicBezTo>
                  <a:pt x="86" y="101"/>
                  <a:pt x="88" y="102"/>
                  <a:pt x="88" y="102"/>
                </a:cubicBezTo>
                <a:close/>
                <a:moveTo>
                  <a:pt x="172" y="90"/>
                </a:moveTo>
                <a:cubicBezTo>
                  <a:pt x="174" y="90"/>
                  <a:pt x="176" y="89"/>
                  <a:pt x="178" y="88"/>
                </a:cubicBezTo>
                <a:cubicBezTo>
                  <a:pt x="180" y="87"/>
                  <a:pt x="181" y="86"/>
                  <a:pt x="182" y="84"/>
                </a:cubicBezTo>
                <a:cubicBezTo>
                  <a:pt x="179" y="86"/>
                  <a:pt x="175" y="88"/>
                  <a:pt x="173" y="90"/>
                </a:cubicBezTo>
                <a:cubicBezTo>
                  <a:pt x="172" y="90"/>
                  <a:pt x="172" y="90"/>
                  <a:pt x="172" y="90"/>
                </a:cubicBezTo>
                <a:close/>
                <a:moveTo>
                  <a:pt x="103" y="113"/>
                </a:moveTo>
                <a:cubicBezTo>
                  <a:pt x="105" y="112"/>
                  <a:pt x="108" y="110"/>
                  <a:pt x="110" y="108"/>
                </a:cubicBezTo>
                <a:cubicBezTo>
                  <a:pt x="107" y="109"/>
                  <a:pt x="104" y="111"/>
                  <a:pt x="101" y="112"/>
                </a:cubicBezTo>
                <a:cubicBezTo>
                  <a:pt x="101" y="113"/>
                  <a:pt x="102" y="113"/>
                  <a:pt x="103" y="113"/>
                </a:cubicBezTo>
                <a:close/>
                <a:moveTo>
                  <a:pt x="111" y="121"/>
                </a:moveTo>
                <a:cubicBezTo>
                  <a:pt x="112" y="120"/>
                  <a:pt x="113" y="118"/>
                  <a:pt x="115" y="117"/>
                </a:cubicBezTo>
                <a:cubicBezTo>
                  <a:pt x="112" y="117"/>
                  <a:pt x="110" y="118"/>
                  <a:pt x="107" y="120"/>
                </a:cubicBezTo>
                <a:cubicBezTo>
                  <a:pt x="108" y="121"/>
                  <a:pt x="108" y="122"/>
                  <a:pt x="110" y="123"/>
                </a:cubicBezTo>
                <a:cubicBezTo>
                  <a:pt x="110" y="123"/>
                  <a:pt x="111" y="121"/>
                  <a:pt x="111" y="121"/>
                </a:cubicBezTo>
                <a:close/>
                <a:moveTo>
                  <a:pt x="186" y="58"/>
                </a:moveTo>
                <a:cubicBezTo>
                  <a:pt x="190" y="57"/>
                  <a:pt x="195" y="56"/>
                  <a:pt x="199" y="56"/>
                </a:cubicBezTo>
                <a:cubicBezTo>
                  <a:pt x="199" y="55"/>
                  <a:pt x="200" y="53"/>
                  <a:pt x="200" y="52"/>
                </a:cubicBezTo>
                <a:cubicBezTo>
                  <a:pt x="195" y="54"/>
                  <a:pt x="191" y="56"/>
                  <a:pt x="186" y="58"/>
                </a:cubicBezTo>
                <a:close/>
                <a:moveTo>
                  <a:pt x="20" y="24"/>
                </a:moveTo>
                <a:cubicBezTo>
                  <a:pt x="21" y="24"/>
                  <a:pt x="21" y="25"/>
                  <a:pt x="21" y="24"/>
                </a:cubicBezTo>
                <a:cubicBezTo>
                  <a:pt x="21" y="24"/>
                  <a:pt x="22" y="24"/>
                  <a:pt x="22" y="23"/>
                </a:cubicBezTo>
                <a:cubicBezTo>
                  <a:pt x="30" y="18"/>
                  <a:pt x="37" y="13"/>
                  <a:pt x="44" y="7"/>
                </a:cubicBezTo>
                <a:cubicBezTo>
                  <a:pt x="44" y="6"/>
                  <a:pt x="44" y="6"/>
                  <a:pt x="44" y="6"/>
                </a:cubicBezTo>
                <a:cubicBezTo>
                  <a:pt x="36" y="12"/>
                  <a:pt x="29" y="18"/>
                  <a:pt x="22" y="23"/>
                </a:cubicBezTo>
                <a:cubicBezTo>
                  <a:pt x="21" y="23"/>
                  <a:pt x="21" y="24"/>
                  <a:pt x="20" y="24"/>
                </a:cubicBezTo>
                <a:close/>
                <a:moveTo>
                  <a:pt x="97" y="91"/>
                </a:moveTo>
                <a:cubicBezTo>
                  <a:pt x="97" y="91"/>
                  <a:pt x="97" y="91"/>
                  <a:pt x="96" y="91"/>
                </a:cubicBezTo>
                <a:cubicBezTo>
                  <a:pt x="80" y="97"/>
                  <a:pt x="80" y="97"/>
                  <a:pt x="80" y="97"/>
                </a:cubicBezTo>
                <a:cubicBezTo>
                  <a:pt x="81" y="97"/>
                  <a:pt x="82" y="99"/>
                  <a:pt x="83" y="99"/>
                </a:cubicBezTo>
                <a:lnTo>
                  <a:pt x="97" y="91"/>
                </a:lnTo>
                <a:close/>
                <a:moveTo>
                  <a:pt x="186" y="51"/>
                </a:moveTo>
                <a:cubicBezTo>
                  <a:pt x="190" y="50"/>
                  <a:pt x="195" y="49"/>
                  <a:pt x="200" y="49"/>
                </a:cubicBezTo>
                <a:cubicBezTo>
                  <a:pt x="200" y="48"/>
                  <a:pt x="200" y="46"/>
                  <a:pt x="199" y="45"/>
                </a:cubicBezTo>
                <a:cubicBezTo>
                  <a:pt x="195" y="47"/>
                  <a:pt x="190" y="49"/>
                  <a:pt x="186" y="51"/>
                </a:cubicBezTo>
                <a:close/>
                <a:moveTo>
                  <a:pt x="62" y="87"/>
                </a:moveTo>
                <a:cubicBezTo>
                  <a:pt x="63" y="87"/>
                  <a:pt x="63" y="86"/>
                  <a:pt x="63" y="86"/>
                </a:cubicBezTo>
                <a:cubicBezTo>
                  <a:pt x="68" y="83"/>
                  <a:pt x="73" y="81"/>
                  <a:pt x="78" y="78"/>
                </a:cubicBezTo>
                <a:cubicBezTo>
                  <a:pt x="72" y="80"/>
                  <a:pt x="65" y="83"/>
                  <a:pt x="59" y="85"/>
                </a:cubicBezTo>
                <a:cubicBezTo>
                  <a:pt x="60" y="86"/>
                  <a:pt x="61" y="86"/>
                  <a:pt x="62" y="87"/>
                </a:cubicBezTo>
                <a:close/>
                <a:moveTo>
                  <a:pt x="175" y="31"/>
                </a:moveTo>
                <a:cubicBezTo>
                  <a:pt x="190" y="28"/>
                  <a:pt x="190" y="28"/>
                  <a:pt x="190" y="28"/>
                </a:cubicBezTo>
                <a:cubicBezTo>
                  <a:pt x="189" y="27"/>
                  <a:pt x="187" y="25"/>
                  <a:pt x="186" y="25"/>
                </a:cubicBezTo>
                <a:cubicBezTo>
                  <a:pt x="175" y="30"/>
                  <a:pt x="175" y="30"/>
                  <a:pt x="175" y="30"/>
                </a:cubicBezTo>
                <a:cubicBezTo>
                  <a:pt x="175" y="30"/>
                  <a:pt x="175" y="31"/>
                  <a:pt x="175" y="31"/>
                </a:cubicBezTo>
                <a:close/>
                <a:moveTo>
                  <a:pt x="177" y="37"/>
                </a:moveTo>
                <a:cubicBezTo>
                  <a:pt x="194" y="32"/>
                  <a:pt x="194" y="32"/>
                  <a:pt x="194" y="32"/>
                </a:cubicBezTo>
                <a:cubicBezTo>
                  <a:pt x="194" y="32"/>
                  <a:pt x="193" y="31"/>
                  <a:pt x="192" y="30"/>
                </a:cubicBezTo>
                <a:cubicBezTo>
                  <a:pt x="192" y="29"/>
                  <a:pt x="191" y="30"/>
                  <a:pt x="191" y="31"/>
                </a:cubicBezTo>
                <a:lnTo>
                  <a:pt x="177" y="37"/>
                </a:lnTo>
                <a:close/>
                <a:moveTo>
                  <a:pt x="93" y="105"/>
                </a:moveTo>
                <a:cubicBezTo>
                  <a:pt x="98" y="102"/>
                  <a:pt x="103" y="100"/>
                  <a:pt x="107" y="97"/>
                </a:cubicBezTo>
                <a:cubicBezTo>
                  <a:pt x="102" y="99"/>
                  <a:pt x="97" y="101"/>
                  <a:pt x="91" y="103"/>
                </a:cubicBezTo>
                <a:cubicBezTo>
                  <a:pt x="91" y="104"/>
                  <a:pt x="93" y="105"/>
                  <a:pt x="93" y="105"/>
                </a:cubicBezTo>
                <a:close/>
                <a:moveTo>
                  <a:pt x="135" y="20"/>
                </a:moveTo>
                <a:cubicBezTo>
                  <a:pt x="135" y="21"/>
                  <a:pt x="135" y="21"/>
                  <a:pt x="135" y="21"/>
                </a:cubicBezTo>
                <a:cubicBezTo>
                  <a:pt x="135" y="21"/>
                  <a:pt x="134" y="21"/>
                  <a:pt x="134" y="21"/>
                </a:cubicBezTo>
                <a:cubicBezTo>
                  <a:pt x="127" y="25"/>
                  <a:pt x="119" y="32"/>
                  <a:pt x="113" y="40"/>
                </a:cubicBezTo>
                <a:cubicBezTo>
                  <a:pt x="110" y="44"/>
                  <a:pt x="110" y="44"/>
                  <a:pt x="110" y="44"/>
                </a:cubicBezTo>
                <a:cubicBezTo>
                  <a:pt x="110" y="44"/>
                  <a:pt x="110" y="45"/>
                  <a:pt x="110" y="45"/>
                </a:cubicBezTo>
                <a:cubicBezTo>
                  <a:pt x="118" y="35"/>
                  <a:pt x="126" y="26"/>
                  <a:pt x="135" y="21"/>
                </a:cubicBezTo>
                <a:lnTo>
                  <a:pt x="135" y="20"/>
                </a:lnTo>
                <a:close/>
                <a:moveTo>
                  <a:pt x="76" y="95"/>
                </a:moveTo>
                <a:cubicBezTo>
                  <a:pt x="76" y="94"/>
                  <a:pt x="76" y="94"/>
                  <a:pt x="76" y="94"/>
                </a:cubicBezTo>
                <a:cubicBezTo>
                  <a:pt x="93" y="84"/>
                  <a:pt x="93" y="84"/>
                  <a:pt x="93" y="84"/>
                </a:cubicBezTo>
                <a:cubicBezTo>
                  <a:pt x="86" y="87"/>
                  <a:pt x="79" y="90"/>
                  <a:pt x="72" y="92"/>
                </a:cubicBezTo>
                <a:lnTo>
                  <a:pt x="76" y="95"/>
                </a:lnTo>
                <a:close/>
                <a:moveTo>
                  <a:pt x="98" y="109"/>
                </a:moveTo>
                <a:cubicBezTo>
                  <a:pt x="103" y="106"/>
                  <a:pt x="108" y="103"/>
                  <a:pt x="113" y="100"/>
                </a:cubicBezTo>
                <a:cubicBezTo>
                  <a:pt x="107" y="102"/>
                  <a:pt x="101" y="104"/>
                  <a:pt x="95" y="107"/>
                </a:cubicBezTo>
                <a:cubicBezTo>
                  <a:pt x="96" y="107"/>
                  <a:pt x="98" y="109"/>
                  <a:pt x="98" y="109"/>
                </a:cubicBezTo>
                <a:close/>
                <a:moveTo>
                  <a:pt x="109" y="136"/>
                </a:moveTo>
                <a:cubicBezTo>
                  <a:pt x="109" y="136"/>
                  <a:pt x="109" y="134"/>
                  <a:pt x="109" y="134"/>
                </a:cubicBezTo>
                <a:cubicBezTo>
                  <a:pt x="108" y="128"/>
                  <a:pt x="105" y="123"/>
                  <a:pt x="101" y="118"/>
                </a:cubicBezTo>
                <a:cubicBezTo>
                  <a:pt x="98" y="119"/>
                  <a:pt x="98" y="119"/>
                  <a:pt x="98" y="119"/>
                </a:cubicBezTo>
                <a:cubicBezTo>
                  <a:pt x="98" y="120"/>
                  <a:pt x="99" y="120"/>
                  <a:pt x="99" y="120"/>
                </a:cubicBezTo>
                <a:cubicBezTo>
                  <a:pt x="103" y="125"/>
                  <a:pt x="106" y="130"/>
                  <a:pt x="109" y="135"/>
                </a:cubicBezTo>
                <a:cubicBezTo>
                  <a:pt x="109" y="136"/>
                  <a:pt x="109" y="137"/>
                  <a:pt x="109" y="136"/>
                </a:cubicBezTo>
                <a:close/>
                <a:moveTo>
                  <a:pt x="74" y="73"/>
                </a:moveTo>
                <a:cubicBezTo>
                  <a:pt x="74" y="72"/>
                  <a:pt x="73" y="72"/>
                  <a:pt x="73" y="72"/>
                </a:cubicBezTo>
                <a:cubicBezTo>
                  <a:pt x="66" y="75"/>
                  <a:pt x="59" y="79"/>
                  <a:pt x="51" y="82"/>
                </a:cubicBezTo>
                <a:cubicBezTo>
                  <a:pt x="53" y="83"/>
                  <a:pt x="55" y="84"/>
                  <a:pt x="55" y="84"/>
                </a:cubicBezTo>
                <a:lnTo>
                  <a:pt x="74" y="73"/>
                </a:lnTo>
                <a:close/>
                <a:moveTo>
                  <a:pt x="97" y="118"/>
                </a:moveTo>
                <a:cubicBezTo>
                  <a:pt x="98" y="117"/>
                  <a:pt x="99" y="117"/>
                  <a:pt x="99" y="116"/>
                </a:cubicBezTo>
                <a:cubicBezTo>
                  <a:pt x="98" y="115"/>
                  <a:pt x="97" y="114"/>
                  <a:pt x="97" y="114"/>
                </a:cubicBezTo>
                <a:cubicBezTo>
                  <a:pt x="96" y="114"/>
                  <a:pt x="95" y="115"/>
                  <a:pt x="94" y="115"/>
                </a:cubicBezTo>
                <a:cubicBezTo>
                  <a:pt x="93" y="115"/>
                  <a:pt x="93" y="114"/>
                  <a:pt x="93" y="114"/>
                </a:cubicBezTo>
                <a:cubicBezTo>
                  <a:pt x="93" y="113"/>
                  <a:pt x="94" y="112"/>
                  <a:pt x="94" y="112"/>
                </a:cubicBezTo>
                <a:cubicBezTo>
                  <a:pt x="94" y="111"/>
                  <a:pt x="92" y="111"/>
                  <a:pt x="92" y="110"/>
                </a:cubicBezTo>
                <a:cubicBezTo>
                  <a:pt x="91" y="109"/>
                  <a:pt x="90" y="110"/>
                  <a:pt x="90" y="110"/>
                </a:cubicBezTo>
                <a:cubicBezTo>
                  <a:pt x="89" y="110"/>
                  <a:pt x="89" y="108"/>
                  <a:pt x="89" y="108"/>
                </a:cubicBezTo>
                <a:cubicBezTo>
                  <a:pt x="88" y="107"/>
                  <a:pt x="87" y="106"/>
                  <a:pt x="86" y="106"/>
                </a:cubicBezTo>
                <a:cubicBezTo>
                  <a:pt x="85" y="106"/>
                  <a:pt x="84" y="106"/>
                  <a:pt x="84" y="105"/>
                </a:cubicBezTo>
                <a:cubicBezTo>
                  <a:pt x="84" y="104"/>
                  <a:pt x="82" y="103"/>
                  <a:pt x="82" y="103"/>
                </a:cubicBezTo>
                <a:cubicBezTo>
                  <a:pt x="81" y="103"/>
                  <a:pt x="80" y="104"/>
                  <a:pt x="80" y="104"/>
                </a:cubicBezTo>
                <a:cubicBezTo>
                  <a:pt x="87" y="108"/>
                  <a:pt x="92" y="113"/>
                  <a:pt x="97" y="118"/>
                </a:cubicBezTo>
                <a:cubicBezTo>
                  <a:pt x="97" y="119"/>
                  <a:pt x="97" y="118"/>
                  <a:pt x="97" y="118"/>
                </a:cubicBezTo>
                <a:close/>
                <a:moveTo>
                  <a:pt x="18" y="61"/>
                </a:moveTo>
                <a:cubicBezTo>
                  <a:pt x="26" y="55"/>
                  <a:pt x="35" y="50"/>
                  <a:pt x="43" y="43"/>
                </a:cubicBezTo>
                <a:cubicBezTo>
                  <a:pt x="34" y="48"/>
                  <a:pt x="25" y="53"/>
                  <a:pt x="16" y="59"/>
                </a:cubicBezTo>
                <a:cubicBezTo>
                  <a:pt x="16" y="60"/>
                  <a:pt x="17" y="60"/>
                  <a:pt x="18" y="61"/>
                </a:cubicBezTo>
                <a:close/>
                <a:moveTo>
                  <a:pt x="33" y="73"/>
                </a:moveTo>
                <a:cubicBezTo>
                  <a:pt x="54" y="58"/>
                  <a:pt x="54" y="58"/>
                  <a:pt x="54" y="58"/>
                </a:cubicBezTo>
                <a:cubicBezTo>
                  <a:pt x="45" y="62"/>
                  <a:pt x="37" y="66"/>
                  <a:pt x="29" y="71"/>
                </a:cubicBezTo>
                <a:cubicBezTo>
                  <a:pt x="30" y="72"/>
                  <a:pt x="32" y="74"/>
                  <a:pt x="33" y="73"/>
                </a:cubicBezTo>
                <a:close/>
                <a:moveTo>
                  <a:pt x="48" y="81"/>
                </a:moveTo>
                <a:cubicBezTo>
                  <a:pt x="68" y="68"/>
                  <a:pt x="68" y="68"/>
                  <a:pt x="68" y="68"/>
                </a:cubicBezTo>
                <a:cubicBezTo>
                  <a:pt x="60" y="72"/>
                  <a:pt x="52" y="75"/>
                  <a:pt x="44" y="79"/>
                </a:cubicBezTo>
                <a:lnTo>
                  <a:pt x="48" y="81"/>
                </a:lnTo>
                <a:close/>
                <a:moveTo>
                  <a:pt x="69" y="91"/>
                </a:moveTo>
                <a:cubicBezTo>
                  <a:pt x="76" y="86"/>
                  <a:pt x="83" y="83"/>
                  <a:pt x="89" y="79"/>
                </a:cubicBezTo>
                <a:cubicBezTo>
                  <a:pt x="82" y="81"/>
                  <a:pt x="74" y="84"/>
                  <a:pt x="67" y="87"/>
                </a:cubicBezTo>
                <a:cubicBezTo>
                  <a:pt x="67" y="88"/>
                  <a:pt x="65" y="88"/>
                  <a:pt x="65" y="89"/>
                </a:cubicBezTo>
                <a:cubicBezTo>
                  <a:pt x="66" y="89"/>
                  <a:pt x="68" y="91"/>
                  <a:pt x="69" y="91"/>
                </a:cubicBezTo>
                <a:close/>
                <a:moveTo>
                  <a:pt x="181" y="46"/>
                </a:moveTo>
                <a:cubicBezTo>
                  <a:pt x="187" y="44"/>
                  <a:pt x="193" y="43"/>
                  <a:pt x="199" y="42"/>
                </a:cubicBezTo>
                <a:cubicBezTo>
                  <a:pt x="198" y="39"/>
                  <a:pt x="197" y="37"/>
                  <a:pt x="195" y="34"/>
                </a:cubicBezTo>
                <a:cubicBezTo>
                  <a:pt x="195" y="34"/>
                  <a:pt x="194" y="35"/>
                  <a:pt x="193" y="35"/>
                </a:cubicBezTo>
                <a:cubicBezTo>
                  <a:pt x="190" y="37"/>
                  <a:pt x="188" y="38"/>
                  <a:pt x="185" y="39"/>
                </a:cubicBezTo>
                <a:cubicBezTo>
                  <a:pt x="184" y="39"/>
                  <a:pt x="184" y="39"/>
                  <a:pt x="184" y="40"/>
                </a:cubicBezTo>
                <a:cubicBezTo>
                  <a:pt x="184" y="40"/>
                  <a:pt x="184" y="40"/>
                  <a:pt x="184" y="40"/>
                </a:cubicBezTo>
                <a:cubicBezTo>
                  <a:pt x="184" y="40"/>
                  <a:pt x="184" y="40"/>
                  <a:pt x="184" y="40"/>
                </a:cubicBezTo>
                <a:cubicBezTo>
                  <a:pt x="187" y="39"/>
                  <a:pt x="190" y="38"/>
                  <a:pt x="193" y="38"/>
                </a:cubicBezTo>
                <a:cubicBezTo>
                  <a:pt x="194" y="38"/>
                  <a:pt x="197" y="38"/>
                  <a:pt x="196" y="39"/>
                </a:cubicBezTo>
                <a:cubicBezTo>
                  <a:pt x="191" y="41"/>
                  <a:pt x="186" y="44"/>
                  <a:pt x="181" y="46"/>
                </a:cubicBezTo>
                <a:close/>
                <a:moveTo>
                  <a:pt x="40" y="17"/>
                </a:moveTo>
                <a:cubicBezTo>
                  <a:pt x="40" y="17"/>
                  <a:pt x="40" y="17"/>
                  <a:pt x="40" y="17"/>
                </a:cubicBezTo>
                <a:cubicBezTo>
                  <a:pt x="34" y="20"/>
                  <a:pt x="29" y="23"/>
                  <a:pt x="24" y="26"/>
                </a:cubicBezTo>
                <a:cubicBezTo>
                  <a:pt x="21" y="28"/>
                  <a:pt x="18" y="30"/>
                  <a:pt x="15" y="33"/>
                </a:cubicBezTo>
                <a:cubicBezTo>
                  <a:pt x="15" y="33"/>
                  <a:pt x="15" y="33"/>
                  <a:pt x="14" y="33"/>
                </a:cubicBezTo>
                <a:cubicBezTo>
                  <a:pt x="13" y="34"/>
                  <a:pt x="13" y="36"/>
                  <a:pt x="12" y="38"/>
                </a:cubicBezTo>
                <a:lnTo>
                  <a:pt x="40" y="17"/>
                </a:lnTo>
                <a:close/>
                <a:moveTo>
                  <a:pt x="21" y="64"/>
                </a:moveTo>
                <a:cubicBezTo>
                  <a:pt x="48" y="45"/>
                  <a:pt x="48" y="45"/>
                  <a:pt x="48" y="45"/>
                </a:cubicBezTo>
                <a:cubicBezTo>
                  <a:pt x="38" y="50"/>
                  <a:pt x="28" y="55"/>
                  <a:pt x="19" y="63"/>
                </a:cubicBezTo>
                <a:cubicBezTo>
                  <a:pt x="19" y="63"/>
                  <a:pt x="20" y="64"/>
                  <a:pt x="20" y="65"/>
                </a:cubicBezTo>
                <a:cubicBezTo>
                  <a:pt x="21" y="65"/>
                  <a:pt x="21" y="64"/>
                  <a:pt x="21" y="64"/>
                </a:cubicBezTo>
                <a:close/>
                <a:moveTo>
                  <a:pt x="13" y="44"/>
                </a:moveTo>
                <a:cubicBezTo>
                  <a:pt x="22" y="36"/>
                  <a:pt x="32" y="29"/>
                  <a:pt x="41" y="22"/>
                </a:cubicBezTo>
                <a:cubicBezTo>
                  <a:pt x="31" y="28"/>
                  <a:pt x="21" y="34"/>
                  <a:pt x="12" y="41"/>
                </a:cubicBezTo>
                <a:cubicBezTo>
                  <a:pt x="11" y="42"/>
                  <a:pt x="12" y="43"/>
                  <a:pt x="12" y="45"/>
                </a:cubicBezTo>
                <a:cubicBezTo>
                  <a:pt x="12" y="44"/>
                  <a:pt x="12" y="44"/>
                  <a:pt x="13" y="44"/>
                </a:cubicBezTo>
                <a:close/>
                <a:moveTo>
                  <a:pt x="14" y="51"/>
                </a:moveTo>
                <a:cubicBezTo>
                  <a:pt x="23" y="43"/>
                  <a:pt x="32" y="37"/>
                  <a:pt x="41" y="30"/>
                </a:cubicBezTo>
                <a:cubicBezTo>
                  <a:pt x="37" y="31"/>
                  <a:pt x="34" y="33"/>
                  <a:pt x="31" y="35"/>
                </a:cubicBezTo>
                <a:cubicBezTo>
                  <a:pt x="25" y="39"/>
                  <a:pt x="18" y="43"/>
                  <a:pt x="12" y="48"/>
                </a:cubicBezTo>
                <a:cubicBezTo>
                  <a:pt x="12" y="49"/>
                  <a:pt x="12" y="52"/>
                  <a:pt x="14" y="51"/>
                </a:cubicBezTo>
                <a:close/>
                <a:moveTo>
                  <a:pt x="35" y="79"/>
                </a:moveTo>
                <a:cubicBezTo>
                  <a:pt x="35" y="79"/>
                  <a:pt x="35" y="80"/>
                  <a:pt x="35" y="80"/>
                </a:cubicBezTo>
                <a:cubicBezTo>
                  <a:pt x="47" y="86"/>
                  <a:pt x="59" y="93"/>
                  <a:pt x="71" y="99"/>
                </a:cubicBezTo>
                <a:cubicBezTo>
                  <a:pt x="72" y="97"/>
                  <a:pt x="72" y="97"/>
                  <a:pt x="72" y="97"/>
                </a:cubicBezTo>
                <a:cubicBezTo>
                  <a:pt x="71" y="97"/>
                  <a:pt x="69" y="96"/>
                  <a:pt x="69" y="96"/>
                </a:cubicBezTo>
                <a:cubicBezTo>
                  <a:pt x="67" y="95"/>
                  <a:pt x="66" y="95"/>
                  <a:pt x="65" y="95"/>
                </a:cubicBezTo>
                <a:cubicBezTo>
                  <a:pt x="65" y="95"/>
                  <a:pt x="65" y="94"/>
                  <a:pt x="65" y="93"/>
                </a:cubicBezTo>
                <a:cubicBezTo>
                  <a:pt x="64" y="93"/>
                  <a:pt x="63" y="92"/>
                  <a:pt x="62" y="92"/>
                </a:cubicBezTo>
                <a:cubicBezTo>
                  <a:pt x="52" y="86"/>
                  <a:pt x="42" y="83"/>
                  <a:pt x="31" y="77"/>
                </a:cubicBezTo>
                <a:cubicBezTo>
                  <a:pt x="34" y="79"/>
                  <a:pt x="34" y="79"/>
                  <a:pt x="34" y="79"/>
                </a:cubicBezTo>
                <a:cubicBezTo>
                  <a:pt x="34" y="80"/>
                  <a:pt x="34" y="79"/>
                  <a:pt x="35" y="79"/>
                </a:cubicBezTo>
                <a:close/>
                <a:moveTo>
                  <a:pt x="15" y="55"/>
                </a:moveTo>
                <a:cubicBezTo>
                  <a:pt x="24" y="48"/>
                  <a:pt x="33" y="42"/>
                  <a:pt x="42" y="35"/>
                </a:cubicBezTo>
                <a:cubicBezTo>
                  <a:pt x="32" y="40"/>
                  <a:pt x="22" y="45"/>
                  <a:pt x="13" y="54"/>
                </a:cubicBezTo>
                <a:cubicBezTo>
                  <a:pt x="14" y="54"/>
                  <a:pt x="14" y="55"/>
                  <a:pt x="15" y="55"/>
                </a:cubicBezTo>
                <a:close/>
                <a:moveTo>
                  <a:pt x="27" y="70"/>
                </a:moveTo>
                <a:cubicBezTo>
                  <a:pt x="36" y="63"/>
                  <a:pt x="45" y="58"/>
                  <a:pt x="53" y="51"/>
                </a:cubicBezTo>
                <a:cubicBezTo>
                  <a:pt x="43" y="56"/>
                  <a:pt x="33" y="61"/>
                  <a:pt x="23" y="67"/>
                </a:cubicBezTo>
                <a:cubicBezTo>
                  <a:pt x="24" y="68"/>
                  <a:pt x="25" y="68"/>
                  <a:pt x="26" y="69"/>
                </a:cubicBezTo>
                <a:cubicBezTo>
                  <a:pt x="27" y="70"/>
                  <a:pt x="27" y="70"/>
                  <a:pt x="27" y="70"/>
                </a:cubicBezTo>
                <a:close/>
                <a:moveTo>
                  <a:pt x="41" y="77"/>
                </a:moveTo>
                <a:cubicBezTo>
                  <a:pt x="41" y="77"/>
                  <a:pt x="41" y="77"/>
                  <a:pt x="42" y="77"/>
                </a:cubicBezTo>
                <a:cubicBezTo>
                  <a:pt x="50" y="70"/>
                  <a:pt x="58" y="65"/>
                  <a:pt x="66" y="59"/>
                </a:cubicBezTo>
                <a:cubicBezTo>
                  <a:pt x="65" y="59"/>
                  <a:pt x="65" y="59"/>
                  <a:pt x="64" y="59"/>
                </a:cubicBezTo>
                <a:cubicBezTo>
                  <a:pt x="54" y="64"/>
                  <a:pt x="45" y="69"/>
                  <a:pt x="35" y="74"/>
                </a:cubicBezTo>
                <a:cubicBezTo>
                  <a:pt x="37" y="76"/>
                  <a:pt x="39" y="77"/>
                  <a:pt x="41" y="77"/>
                </a:cubicBezTo>
                <a:close/>
                <a:moveTo>
                  <a:pt x="178" y="71"/>
                </a:moveTo>
                <a:cubicBezTo>
                  <a:pt x="179" y="71"/>
                  <a:pt x="180" y="71"/>
                  <a:pt x="180" y="71"/>
                </a:cubicBezTo>
                <a:cubicBezTo>
                  <a:pt x="184" y="69"/>
                  <a:pt x="189" y="68"/>
                  <a:pt x="193" y="68"/>
                </a:cubicBezTo>
                <a:cubicBezTo>
                  <a:pt x="193" y="69"/>
                  <a:pt x="192" y="70"/>
                  <a:pt x="192" y="70"/>
                </a:cubicBezTo>
                <a:cubicBezTo>
                  <a:pt x="185" y="74"/>
                  <a:pt x="178" y="77"/>
                  <a:pt x="170" y="81"/>
                </a:cubicBezTo>
                <a:cubicBezTo>
                  <a:pt x="187" y="78"/>
                  <a:pt x="187" y="78"/>
                  <a:pt x="187" y="78"/>
                </a:cubicBezTo>
                <a:cubicBezTo>
                  <a:pt x="192" y="72"/>
                  <a:pt x="196" y="65"/>
                  <a:pt x="199" y="58"/>
                </a:cubicBezTo>
                <a:cubicBezTo>
                  <a:pt x="193" y="61"/>
                  <a:pt x="187" y="63"/>
                  <a:pt x="182" y="65"/>
                </a:cubicBezTo>
                <a:cubicBezTo>
                  <a:pt x="181" y="65"/>
                  <a:pt x="181" y="65"/>
                  <a:pt x="181" y="65"/>
                </a:cubicBezTo>
                <a:cubicBezTo>
                  <a:pt x="182" y="65"/>
                  <a:pt x="182" y="65"/>
                  <a:pt x="182" y="65"/>
                </a:cubicBezTo>
                <a:cubicBezTo>
                  <a:pt x="191" y="63"/>
                  <a:pt x="191" y="63"/>
                  <a:pt x="191" y="63"/>
                </a:cubicBezTo>
                <a:cubicBezTo>
                  <a:pt x="193" y="63"/>
                  <a:pt x="195" y="62"/>
                  <a:pt x="196" y="62"/>
                </a:cubicBezTo>
                <a:cubicBezTo>
                  <a:pt x="196" y="63"/>
                  <a:pt x="196" y="64"/>
                  <a:pt x="195" y="64"/>
                </a:cubicBezTo>
                <a:cubicBezTo>
                  <a:pt x="189" y="67"/>
                  <a:pt x="184" y="69"/>
                  <a:pt x="178" y="71"/>
                </a:cubicBezTo>
                <a:close/>
                <a:moveTo>
                  <a:pt x="193" y="59"/>
                </a:moveTo>
                <a:cubicBezTo>
                  <a:pt x="193" y="58"/>
                  <a:pt x="193" y="58"/>
                  <a:pt x="193" y="58"/>
                </a:cubicBezTo>
                <a:cubicBezTo>
                  <a:pt x="187" y="59"/>
                  <a:pt x="181" y="61"/>
                  <a:pt x="176" y="63"/>
                </a:cubicBezTo>
                <a:cubicBezTo>
                  <a:pt x="175" y="63"/>
                  <a:pt x="175" y="63"/>
                  <a:pt x="174" y="62"/>
                </a:cubicBezTo>
                <a:cubicBezTo>
                  <a:pt x="174" y="62"/>
                  <a:pt x="174" y="61"/>
                  <a:pt x="174" y="61"/>
                </a:cubicBezTo>
                <a:cubicBezTo>
                  <a:pt x="182" y="57"/>
                  <a:pt x="190" y="54"/>
                  <a:pt x="198" y="51"/>
                </a:cubicBezTo>
                <a:cubicBezTo>
                  <a:pt x="198" y="51"/>
                  <a:pt x="200" y="50"/>
                  <a:pt x="198" y="51"/>
                </a:cubicBezTo>
                <a:cubicBezTo>
                  <a:pt x="191" y="52"/>
                  <a:pt x="185" y="53"/>
                  <a:pt x="178" y="55"/>
                </a:cubicBezTo>
                <a:cubicBezTo>
                  <a:pt x="178" y="55"/>
                  <a:pt x="176" y="55"/>
                  <a:pt x="176" y="54"/>
                </a:cubicBezTo>
                <a:cubicBezTo>
                  <a:pt x="176" y="53"/>
                  <a:pt x="177" y="53"/>
                  <a:pt x="177" y="52"/>
                </a:cubicBezTo>
                <a:cubicBezTo>
                  <a:pt x="183" y="50"/>
                  <a:pt x="189" y="47"/>
                  <a:pt x="195" y="45"/>
                </a:cubicBezTo>
                <a:cubicBezTo>
                  <a:pt x="196" y="45"/>
                  <a:pt x="196" y="45"/>
                  <a:pt x="196" y="45"/>
                </a:cubicBezTo>
                <a:cubicBezTo>
                  <a:pt x="197" y="44"/>
                  <a:pt x="197" y="44"/>
                  <a:pt x="197" y="44"/>
                </a:cubicBezTo>
                <a:cubicBezTo>
                  <a:pt x="196" y="45"/>
                  <a:pt x="196" y="45"/>
                  <a:pt x="196" y="45"/>
                </a:cubicBezTo>
                <a:cubicBezTo>
                  <a:pt x="196" y="45"/>
                  <a:pt x="195" y="45"/>
                  <a:pt x="195" y="45"/>
                </a:cubicBezTo>
                <a:cubicBezTo>
                  <a:pt x="195" y="45"/>
                  <a:pt x="195" y="45"/>
                  <a:pt x="195" y="45"/>
                </a:cubicBezTo>
                <a:cubicBezTo>
                  <a:pt x="188" y="46"/>
                  <a:pt x="181" y="48"/>
                  <a:pt x="174" y="49"/>
                </a:cubicBezTo>
                <a:cubicBezTo>
                  <a:pt x="172" y="50"/>
                  <a:pt x="170" y="51"/>
                  <a:pt x="168" y="51"/>
                </a:cubicBezTo>
                <a:cubicBezTo>
                  <a:pt x="168" y="50"/>
                  <a:pt x="168" y="49"/>
                  <a:pt x="168" y="49"/>
                </a:cubicBezTo>
                <a:cubicBezTo>
                  <a:pt x="175" y="46"/>
                  <a:pt x="182" y="43"/>
                  <a:pt x="189" y="41"/>
                </a:cubicBezTo>
                <a:cubicBezTo>
                  <a:pt x="186" y="41"/>
                  <a:pt x="184" y="41"/>
                  <a:pt x="182" y="42"/>
                </a:cubicBezTo>
                <a:cubicBezTo>
                  <a:pt x="177" y="43"/>
                  <a:pt x="172" y="44"/>
                  <a:pt x="168" y="46"/>
                </a:cubicBezTo>
                <a:cubicBezTo>
                  <a:pt x="168" y="47"/>
                  <a:pt x="167" y="45"/>
                  <a:pt x="167" y="45"/>
                </a:cubicBezTo>
                <a:cubicBezTo>
                  <a:pt x="173" y="42"/>
                  <a:pt x="179" y="40"/>
                  <a:pt x="184" y="37"/>
                </a:cubicBezTo>
                <a:cubicBezTo>
                  <a:pt x="185" y="37"/>
                  <a:pt x="185" y="37"/>
                  <a:pt x="185" y="37"/>
                </a:cubicBezTo>
                <a:cubicBezTo>
                  <a:pt x="185" y="37"/>
                  <a:pt x="185" y="37"/>
                  <a:pt x="185" y="37"/>
                </a:cubicBezTo>
                <a:cubicBezTo>
                  <a:pt x="186" y="36"/>
                  <a:pt x="186" y="36"/>
                  <a:pt x="186" y="36"/>
                </a:cubicBezTo>
                <a:cubicBezTo>
                  <a:pt x="185" y="37"/>
                  <a:pt x="185" y="37"/>
                  <a:pt x="185" y="37"/>
                </a:cubicBezTo>
                <a:cubicBezTo>
                  <a:pt x="185" y="37"/>
                  <a:pt x="185" y="37"/>
                  <a:pt x="185" y="37"/>
                </a:cubicBezTo>
                <a:cubicBezTo>
                  <a:pt x="184" y="37"/>
                  <a:pt x="184" y="37"/>
                  <a:pt x="184" y="37"/>
                </a:cubicBezTo>
                <a:cubicBezTo>
                  <a:pt x="184" y="37"/>
                  <a:pt x="184" y="37"/>
                  <a:pt x="184" y="37"/>
                </a:cubicBezTo>
                <a:cubicBezTo>
                  <a:pt x="178" y="39"/>
                  <a:pt x="172" y="40"/>
                  <a:pt x="167" y="42"/>
                </a:cubicBezTo>
                <a:cubicBezTo>
                  <a:pt x="166" y="42"/>
                  <a:pt x="166" y="40"/>
                  <a:pt x="166" y="40"/>
                </a:cubicBezTo>
                <a:cubicBezTo>
                  <a:pt x="174" y="36"/>
                  <a:pt x="181" y="33"/>
                  <a:pt x="188" y="30"/>
                </a:cubicBezTo>
                <a:cubicBezTo>
                  <a:pt x="188" y="30"/>
                  <a:pt x="189" y="30"/>
                  <a:pt x="188" y="30"/>
                </a:cubicBezTo>
                <a:cubicBezTo>
                  <a:pt x="180" y="31"/>
                  <a:pt x="172" y="33"/>
                  <a:pt x="164" y="37"/>
                </a:cubicBezTo>
                <a:cubicBezTo>
                  <a:pt x="164" y="37"/>
                  <a:pt x="163" y="37"/>
                  <a:pt x="162" y="36"/>
                </a:cubicBezTo>
                <a:cubicBezTo>
                  <a:pt x="162" y="36"/>
                  <a:pt x="163" y="35"/>
                  <a:pt x="164" y="34"/>
                </a:cubicBezTo>
                <a:cubicBezTo>
                  <a:pt x="170" y="31"/>
                  <a:pt x="177" y="28"/>
                  <a:pt x="184" y="24"/>
                </a:cubicBezTo>
                <a:cubicBezTo>
                  <a:pt x="185" y="24"/>
                  <a:pt x="184" y="24"/>
                  <a:pt x="184" y="24"/>
                </a:cubicBezTo>
                <a:cubicBezTo>
                  <a:pt x="176" y="26"/>
                  <a:pt x="169" y="27"/>
                  <a:pt x="162" y="31"/>
                </a:cubicBezTo>
                <a:cubicBezTo>
                  <a:pt x="161" y="31"/>
                  <a:pt x="162" y="29"/>
                  <a:pt x="163" y="29"/>
                </a:cubicBezTo>
                <a:cubicBezTo>
                  <a:pt x="167" y="26"/>
                  <a:pt x="171" y="25"/>
                  <a:pt x="175" y="23"/>
                </a:cubicBezTo>
                <a:cubicBezTo>
                  <a:pt x="175" y="22"/>
                  <a:pt x="175" y="22"/>
                  <a:pt x="175" y="22"/>
                </a:cubicBezTo>
                <a:cubicBezTo>
                  <a:pt x="175" y="23"/>
                  <a:pt x="175" y="23"/>
                  <a:pt x="175" y="23"/>
                </a:cubicBezTo>
                <a:cubicBezTo>
                  <a:pt x="175" y="22"/>
                  <a:pt x="175" y="22"/>
                  <a:pt x="175" y="22"/>
                </a:cubicBezTo>
                <a:cubicBezTo>
                  <a:pt x="168" y="24"/>
                  <a:pt x="162" y="26"/>
                  <a:pt x="156" y="29"/>
                </a:cubicBezTo>
                <a:cubicBezTo>
                  <a:pt x="156" y="29"/>
                  <a:pt x="155" y="28"/>
                  <a:pt x="155" y="28"/>
                </a:cubicBezTo>
                <a:cubicBezTo>
                  <a:pt x="160" y="25"/>
                  <a:pt x="165" y="22"/>
                  <a:pt x="170" y="20"/>
                </a:cubicBezTo>
                <a:cubicBezTo>
                  <a:pt x="170" y="19"/>
                  <a:pt x="170" y="19"/>
                  <a:pt x="170" y="19"/>
                </a:cubicBezTo>
                <a:cubicBezTo>
                  <a:pt x="164" y="22"/>
                  <a:pt x="159" y="23"/>
                  <a:pt x="154" y="26"/>
                </a:cubicBezTo>
                <a:cubicBezTo>
                  <a:pt x="154" y="26"/>
                  <a:pt x="153" y="26"/>
                  <a:pt x="152" y="26"/>
                </a:cubicBezTo>
                <a:cubicBezTo>
                  <a:pt x="152" y="25"/>
                  <a:pt x="152" y="25"/>
                  <a:pt x="153" y="24"/>
                </a:cubicBezTo>
                <a:cubicBezTo>
                  <a:pt x="156" y="22"/>
                  <a:pt x="160" y="20"/>
                  <a:pt x="164" y="17"/>
                </a:cubicBezTo>
                <a:cubicBezTo>
                  <a:pt x="159" y="17"/>
                  <a:pt x="155" y="20"/>
                  <a:pt x="152" y="23"/>
                </a:cubicBezTo>
                <a:cubicBezTo>
                  <a:pt x="152" y="23"/>
                  <a:pt x="153" y="22"/>
                  <a:pt x="152" y="23"/>
                </a:cubicBezTo>
                <a:cubicBezTo>
                  <a:pt x="151" y="24"/>
                  <a:pt x="150" y="25"/>
                  <a:pt x="149" y="25"/>
                </a:cubicBezTo>
                <a:cubicBezTo>
                  <a:pt x="148" y="25"/>
                  <a:pt x="148" y="24"/>
                  <a:pt x="148" y="23"/>
                </a:cubicBezTo>
                <a:cubicBezTo>
                  <a:pt x="150" y="21"/>
                  <a:pt x="154" y="20"/>
                  <a:pt x="157" y="18"/>
                </a:cubicBezTo>
                <a:cubicBezTo>
                  <a:pt x="155" y="18"/>
                  <a:pt x="154" y="18"/>
                  <a:pt x="154" y="18"/>
                </a:cubicBezTo>
                <a:cubicBezTo>
                  <a:pt x="139" y="21"/>
                  <a:pt x="126" y="31"/>
                  <a:pt x="114" y="48"/>
                </a:cubicBezTo>
                <a:cubicBezTo>
                  <a:pt x="115" y="51"/>
                  <a:pt x="112" y="51"/>
                  <a:pt x="111" y="51"/>
                </a:cubicBezTo>
                <a:cubicBezTo>
                  <a:pt x="110" y="51"/>
                  <a:pt x="109" y="51"/>
                  <a:pt x="108" y="51"/>
                </a:cubicBezTo>
                <a:cubicBezTo>
                  <a:pt x="108" y="49"/>
                  <a:pt x="105" y="48"/>
                  <a:pt x="104" y="48"/>
                </a:cubicBezTo>
                <a:cubicBezTo>
                  <a:pt x="103" y="46"/>
                  <a:pt x="103" y="44"/>
                  <a:pt x="102" y="43"/>
                </a:cubicBezTo>
                <a:cubicBezTo>
                  <a:pt x="99" y="37"/>
                  <a:pt x="94" y="32"/>
                  <a:pt x="89" y="27"/>
                </a:cubicBezTo>
                <a:cubicBezTo>
                  <a:pt x="77" y="18"/>
                  <a:pt x="60" y="10"/>
                  <a:pt x="47" y="6"/>
                </a:cubicBezTo>
                <a:cubicBezTo>
                  <a:pt x="41" y="12"/>
                  <a:pt x="35" y="16"/>
                  <a:pt x="28" y="21"/>
                </a:cubicBezTo>
                <a:cubicBezTo>
                  <a:pt x="28" y="22"/>
                  <a:pt x="28" y="22"/>
                  <a:pt x="28" y="22"/>
                </a:cubicBezTo>
                <a:cubicBezTo>
                  <a:pt x="28" y="21"/>
                  <a:pt x="28" y="21"/>
                  <a:pt x="28" y="21"/>
                </a:cubicBezTo>
                <a:cubicBezTo>
                  <a:pt x="28" y="21"/>
                  <a:pt x="29" y="21"/>
                  <a:pt x="29" y="21"/>
                </a:cubicBezTo>
                <a:cubicBezTo>
                  <a:pt x="35" y="17"/>
                  <a:pt x="42" y="14"/>
                  <a:pt x="49" y="10"/>
                </a:cubicBezTo>
                <a:cubicBezTo>
                  <a:pt x="49" y="10"/>
                  <a:pt x="50" y="11"/>
                  <a:pt x="49" y="11"/>
                </a:cubicBezTo>
                <a:cubicBezTo>
                  <a:pt x="42" y="17"/>
                  <a:pt x="34" y="23"/>
                  <a:pt x="27" y="29"/>
                </a:cubicBezTo>
                <a:cubicBezTo>
                  <a:pt x="27" y="29"/>
                  <a:pt x="27" y="29"/>
                  <a:pt x="27" y="29"/>
                </a:cubicBezTo>
                <a:cubicBezTo>
                  <a:pt x="27" y="29"/>
                  <a:pt x="27" y="29"/>
                  <a:pt x="27" y="29"/>
                </a:cubicBezTo>
                <a:cubicBezTo>
                  <a:pt x="34" y="24"/>
                  <a:pt x="42" y="20"/>
                  <a:pt x="49" y="16"/>
                </a:cubicBezTo>
                <a:cubicBezTo>
                  <a:pt x="50" y="16"/>
                  <a:pt x="50" y="17"/>
                  <a:pt x="50" y="18"/>
                </a:cubicBezTo>
                <a:cubicBezTo>
                  <a:pt x="20" y="40"/>
                  <a:pt x="20" y="40"/>
                  <a:pt x="20" y="40"/>
                </a:cubicBezTo>
                <a:cubicBezTo>
                  <a:pt x="29" y="34"/>
                  <a:pt x="38" y="29"/>
                  <a:pt x="46" y="25"/>
                </a:cubicBezTo>
                <a:cubicBezTo>
                  <a:pt x="47" y="24"/>
                  <a:pt x="48" y="26"/>
                  <a:pt x="47" y="26"/>
                </a:cubicBezTo>
                <a:cubicBezTo>
                  <a:pt x="44" y="30"/>
                  <a:pt x="40" y="32"/>
                  <a:pt x="37" y="35"/>
                </a:cubicBezTo>
                <a:cubicBezTo>
                  <a:pt x="36" y="36"/>
                  <a:pt x="36" y="36"/>
                  <a:pt x="36" y="36"/>
                </a:cubicBezTo>
                <a:cubicBezTo>
                  <a:pt x="37" y="35"/>
                  <a:pt x="37" y="35"/>
                  <a:pt x="37" y="35"/>
                </a:cubicBezTo>
                <a:cubicBezTo>
                  <a:pt x="40" y="34"/>
                  <a:pt x="43" y="32"/>
                  <a:pt x="45" y="31"/>
                </a:cubicBezTo>
                <a:cubicBezTo>
                  <a:pt x="46" y="31"/>
                  <a:pt x="47" y="32"/>
                  <a:pt x="46" y="32"/>
                </a:cubicBezTo>
                <a:cubicBezTo>
                  <a:pt x="44" y="35"/>
                  <a:pt x="42" y="37"/>
                  <a:pt x="39" y="39"/>
                </a:cubicBezTo>
                <a:cubicBezTo>
                  <a:pt x="39" y="39"/>
                  <a:pt x="38" y="40"/>
                  <a:pt x="38" y="40"/>
                </a:cubicBezTo>
                <a:cubicBezTo>
                  <a:pt x="30" y="46"/>
                  <a:pt x="23" y="51"/>
                  <a:pt x="15" y="57"/>
                </a:cubicBezTo>
                <a:cubicBezTo>
                  <a:pt x="26" y="51"/>
                  <a:pt x="37" y="44"/>
                  <a:pt x="48" y="39"/>
                </a:cubicBezTo>
                <a:cubicBezTo>
                  <a:pt x="49" y="39"/>
                  <a:pt x="49" y="40"/>
                  <a:pt x="49" y="40"/>
                </a:cubicBezTo>
                <a:cubicBezTo>
                  <a:pt x="48" y="42"/>
                  <a:pt x="47" y="43"/>
                  <a:pt x="46" y="44"/>
                </a:cubicBezTo>
                <a:cubicBezTo>
                  <a:pt x="48" y="42"/>
                  <a:pt x="51" y="41"/>
                  <a:pt x="53" y="40"/>
                </a:cubicBezTo>
                <a:cubicBezTo>
                  <a:pt x="54" y="42"/>
                  <a:pt x="52" y="43"/>
                  <a:pt x="52" y="43"/>
                </a:cubicBezTo>
                <a:cubicBezTo>
                  <a:pt x="22" y="66"/>
                  <a:pt x="22" y="66"/>
                  <a:pt x="22" y="66"/>
                </a:cubicBezTo>
                <a:cubicBezTo>
                  <a:pt x="34" y="59"/>
                  <a:pt x="46" y="52"/>
                  <a:pt x="58" y="47"/>
                </a:cubicBezTo>
                <a:cubicBezTo>
                  <a:pt x="58" y="47"/>
                  <a:pt x="59" y="48"/>
                  <a:pt x="59" y="48"/>
                </a:cubicBezTo>
                <a:cubicBezTo>
                  <a:pt x="54" y="53"/>
                  <a:pt x="48" y="57"/>
                  <a:pt x="43" y="61"/>
                </a:cubicBezTo>
                <a:cubicBezTo>
                  <a:pt x="54" y="56"/>
                  <a:pt x="54" y="56"/>
                  <a:pt x="54" y="56"/>
                </a:cubicBezTo>
                <a:cubicBezTo>
                  <a:pt x="56" y="54"/>
                  <a:pt x="58" y="53"/>
                  <a:pt x="61" y="53"/>
                </a:cubicBezTo>
                <a:cubicBezTo>
                  <a:pt x="61" y="54"/>
                  <a:pt x="60" y="55"/>
                  <a:pt x="60" y="55"/>
                </a:cubicBezTo>
                <a:cubicBezTo>
                  <a:pt x="54" y="59"/>
                  <a:pt x="49" y="64"/>
                  <a:pt x="43" y="68"/>
                </a:cubicBezTo>
                <a:cubicBezTo>
                  <a:pt x="43" y="67"/>
                  <a:pt x="43" y="68"/>
                  <a:pt x="43" y="68"/>
                </a:cubicBezTo>
                <a:cubicBezTo>
                  <a:pt x="43" y="68"/>
                  <a:pt x="43" y="68"/>
                  <a:pt x="43" y="68"/>
                </a:cubicBezTo>
                <a:cubicBezTo>
                  <a:pt x="52" y="63"/>
                  <a:pt x="60" y="59"/>
                  <a:pt x="69" y="56"/>
                </a:cubicBezTo>
                <a:cubicBezTo>
                  <a:pt x="70" y="56"/>
                  <a:pt x="71" y="57"/>
                  <a:pt x="70" y="58"/>
                </a:cubicBezTo>
                <a:cubicBezTo>
                  <a:pt x="62" y="65"/>
                  <a:pt x="53" y="70"/>
                  <a:pt x="45" y="76"/>
                </a:cubicBezTo>
                <a:cubicBezTo>
                  <a:pt x="55" y="72"/>
                  <a:pt x="65" y="68"/>
                  <a:pt x="74" y="64"/>
                </a:cubicBezTo>
                <a:cubicBezTo>
                  <a:pt x="75" y="64"/>
                  <a:pt x="76" y="65"/>
                  <a:pt x="75" y="65"/>
                </a:cubicBezTo>
                <a:cubicBezTo>
                  <a:pt x="69" y="70"/>
                  <a:pt x="62" y="74"/>
                  <a:pt x="56" y="78"/>
                </a:cubicBezTo>
                <a:cubicBezTo>
                  <a:pt x="64" y="75"/>
                  <a:pt x="71" y="71"/>
                  <a:pt x="79" y="69"/>
                </a:cubicBezTo>
                <a:cubicBezTo>
                  <a:pt x="80" y="69"/>
                  <a:pt x="81" y="70"/>
                  <a:pt x="80" y="70"/>
                </a:cubicBezTo>
                <a:cubicBezTo>
                  <a:pt x="74" y="75"/>
                  <a:pt x="67" y="79"/>
                  <a:pt x="61" y="83"/>
                </a:cubicBezTo>
                <a:cubicBezTo>
                  <a:pt x="60" y="83"/>
                  <a:pt x="60" y="83"/>
                  <a:pt x="60" y="83"/>
                </a:cubicBezTo>
                <a:cubicBezTo>
                  <a:pt x="61" y="83"/>
                  <a:pt x="61" y="83"/>
                  <a:pt x="61" y="83"/>
                </a:cubicBezTo>
                <a:cubicBezTo>
                  <a:pt x="68" y="80"/>
                  <a:pt x="76" y="76"/>
                  <a:pt x="84" y="74"/>
                </a:cubicBezTo>
                <a:cubicBezTo>
                  <a:pt x="84" y="74"/>
                  <a:pt x="84" y="75"/>
                  <a:pt x="84" y="76"/>
                </a:cubicBezTo>
                <a:cubicBezTo>
                  <a:pt x="80" y="79"/>
                  <a:pt x="76" y="81"/>
                  <a:pt x="73" y="83"/>
                </a:cubicBezTo>
                <a:cubicBezTo>
                  <a:pt x="72" y="83"/>
                  <a:pt x="72" y="83"/>
                  <a:pt x="72" y="83"/>
                </a:cubicBezTo>
                <a:cubicBezTo>
                  <a:pt x="73" y="83"/>
                  <a:pt x="73" y="83"/>
                  <a:pt x="73" y="83"/>
                </a:cubicBezTo>
                <a:cubicBezTo>
                  <a:pt x="79" y="81"/>
                  <a:pt x="86" y="78"/>
                  <a:pt x="92" y="77"/>
                </a:cubicBezTo>
                <a:cubicBezTo>
                  <a:pt x="94" y="76"/>
                  <a:pt x="94" y="77"/>
                  <a:pt x="94" y="78"/>
                </a:cubicBezTo>
                <a:cubicBezTo>
                  <a:pt x="92" y="79"/>
                  <a:pt x="90" y="80"/>
                  <a:pt x="88" y="82"/>
                </a:cubicBezTo>
                <a:cubicBezTo>
                  <a:pt x="87" y="83"/>
                  <a:pt x="85" y="83"/>
                  <a:pt x="84" y="84"/>
                </a:cubicBezTo>
                <a:cubicBezTo>
                  <a:pt x="81" y="86"/>
                  <a:pt x="78" y="87"/>
                  <a:pt x="75" y="89"/>
                </a:cubicBezTo>
                <a:cubicBezTo>
                  <a:pt x="74" y="90"/>
                  <a:pt x="75" y="89"/>
                  <a:pt x="75" y="89"/>
                </a:cubicBezTo>
                <a:cubicBezTo>
                  <a:pt x="83" y="86"/>
                  <a:pt x="91" y="83"/>
                  <a:pt x="99" y="81"/>
                </a:cubicBezTo>
                <a:cubicBezTo>
                  <a:pt x="99" y="81"/>
                  <a:pt x="100" y="82"/>
                  <a:pt x="99" y="83"/>
                </a:cubicBezTo>
                <a:cubicBezTo>
                  <a:pt x="93" y="87"/>
                  <a:pt x="85" y="91"/>
                  <a:pt x="78" y="95"/>
                </a:cubicBezTo>
                <a:cubicBezTo>
                  <a:pt x="78" y="95"/>
                  <a:pt x="77" y="96"/>
                  <a:pt x="78" y="96"/>
                </a:cubicBezTo>
                <a:cubicBezTo>
                  <a:pt x="81" y="94"/>
                  <a:pt x="84" y="94"/>
                  <a:pt x="87" y="93"/>
                </a:cubicBezTo>
                <a:cubicBezTo>
                  <a:pt x="93" y="90"/>
                  <a:pt x="100" y="88"/>
                  <a:pt x="106" y="86"/>
                </a:cubicBezTo>
                <a:cubicBezTo>
                  <a:pt x="106" y="86"/>
                  <a:pt x="106" y="88"/>
                  <a:pt x="106" y="88"/>
                </a:cubicBezTo>
                <a:cubicBezTo>
                  <a:pt x="99" y="92"/>
                  <a:pt x="93" y="96"/>
                  <a:pt x="86" y="99"/>
                </a:cubicBezTo>
                <a:cubicBezTo>
                  <a:pt x="92" y="97"/>
                  <a:pt x="99" y="94"/>
                  <a:pt x="106" y="92"/>
                </a:cubicBezTo>
                <a:cubicBezTo>
                  <a:pt x="106" y="92"/>
                  <a:pt x="107" y="92"/>
                  <a:pt x="106" y="93"/>
                </a:cubicBezTo>
                <a:cubicBezTo>
                  <a:pt x="104" y="95"/>
                  <a:pt x="101" y="97"/>
                  <a:pt x="99" y="98"/>
                </a:cubicBezTo>
                <a:cubicBezTo>
                  <a:pt x="98" y="98"/>
                  <a:pt x="97" y="98"/>
                  <a:pt x="97" y="99"/>
                </a:cubicBezTo>
                <a:cubicBezTo>
                  <a:pt x="98" y="99"/>
                  <a:pt x="98" y="99"/>
                  <a:pt x="99" y="98"/>
                </a:cubicBezTo>
                <a:cubicBezTo>
                  <a:pt x="103" y="97"/>
                  <a:pt x="108" y="95"/>
                  <a:pt x="113" y="94"/>
                </a:cubicBezTo>
                <a:cubicBezTo>
                  <a:pt x="114" y="94"/>
                  <a:pt x="114" y="95"/>
                  <a:pt x="114" y="95"/>
                </a:cubicBezTo>
                <a:cubicBezTo>
                  <a:pt x="112" y="97"/>
                  <a:pt x="109" y="98"/>
                  <a:pt x="107" y="100"/>
                </a:cubicBezTo>
                <a:cubicBezTo>
                  <a:pt x="111" y="99"/>
                  <a:pt x="114" y="97"/>
                  <a:pt x="117" y="97"/>
                </a:cubicBezTo>
                <a:cubicBezTo>
                  <a:pt x="118" y="96"/>
                  <a:pt x="118" y="98"/>
                  <a:pt x="118" y="98"/>
                </a:cubicBezTo>
                <a:cubicBezTo>
                  <a:pt x="112" y="103"/>
                  <a:pt x="106" y="106"/>
                  <a:pt x="100" y="110"/>
                </a:cubicBezTo>
                <a:cubicBezTo>
                  <a:pt x="105" y="108"/>
                  <a:pt x="111" y="107"/>
                  <a:pt x="116" y="105"/>
                </a:cubicBezTo>
                <a:cubicBezTo>
                  <a:pt x="116" y="105"/>
                  <a:pt x="117" y="106"/>
                  <a:pt x="117" y="106"/>
                </a:cubicBezTo>
                <a:cubicBezTo>
                  <a:pt x="104" y="115"/>
                  <a:pt x="104" y="115"/>
                  <a:pt x="104" y="115"/>
                </a:cubicBezTo>
                <a:cubicBezTo>
                  <a:pt x="107" y="114"/>
                  <a:pt x="110" y="113"/>
                  <a:pt x="113" y="113"/>
                </a:cubicBezTo>
                <a:cubicBezTo>
                  <a:pt x="113" y="112"/>
                  <a:pt x="113" y="113"/>
                  <a:pt x="113" y="114"/>
                </a:cubicBezTo>
                <a:cubicBezTo>
                  <a:pt x="107" y="118"/>
                  <a:pt x="107" y="118"/>
                  <a:pt x="107" y="118"/>
                </a:cubicBezTo>
                <a:cubicBezTo>
                  <a:pt x="110" y="117"/>
                  <a:pt x="113" y="115"/>
                  <a:pt x="116" y="115"/>
                </a:cubicBezTo>
                <a:cubicBezTo>
                  <a:pt x="116" y="115"/>
                  <a:pt x="117" y="116"/>
                  <a:pt x="117" y="117"/>
                </a:cubicBezTo>
                <a:cubicBezTo>
                  <a:pt x="115" y="119"/>
                  <a:pt x="112" y="122"/>
                  <a:pt x="110" y="124"/>
                </a:cubicBezTo>
                <a:cubicBezTo>
                  <a:pt x="114" y="132"/>
                  <a:pt x="114" y="141"/>
                  <a:pt x="115" y="150"/>
                </a:cubicBezTo>
                <a:cubicBezTo>
                  <a:pt x="118" y="145"/>
                  <a:pt x="122" y="140"/>
                  <a:pt x="126" y="136"/>
                </a:cubicBezTo>
                <a:cubicBezTo>
                  <a:pt x="141" y="118"/>
                  <a:pt x="158" y="105"/>
                  <a:pt x="176" y="90"/>
                </a:cubicBezTo>
                <a:cubicBezTo>
                  <a:pt x="173" y="91"/>
                  <a:pt x="171" y="92"/>
                  <a:pt x="169" y="92"/>
                </a:cubicBezTo>
                <a:cubicBezTo>
                  <a:pt x="169" y="91"/>
                  <a:pt x="169" y="90"/>
                  <a:pt x="169" y="90"/>
                </a:cubicBezTo>
                <a:cubicBezTo>
                  <a:pt x="173" y="87"/>
                  <a:pt x="178" y="84"/>
                  <a:pt x="182" y="82"/>
                </a:cubicBezTo>
                <a:cubicBezTo>
                  <a:pt x="183" y="81"/>
                  <a:pt x="185" y="81"/>
                  <a:pt x="185" y="80"/>
                </a:cubicBezTo>
                <a:cubicBezTo>
                  <a:pt x="179" y="80"/>
                  <a:pt x="174" y="82"/>
                  <a:pt x="168" y="83"/>
                </a:cubicBezTo>
                <a:cubicBezTo>
                  <a:pt x="167" y="83"/>
                  <a:pt x="167" y="82"/>
                  <a:pt x="167" y="81"/>
                </a:cubicBezTo>
                <a:cubicBezTo>
                  <a:pt x="167" y="81"/>
                  <a:pt x="168" y="80"/>
                  <a:pt x="168" y="80"/>
                </a:cubicBezTo>
                <a:cubicBezTo>
                  <a:pt x="174" y="76"/>
                  <a:pt x="180" y="74"/>
                  <a:pt x="186" y="71"/>
                </a:cubicBezTo>
                <a:cubicBezTo>
                  <a:pt x="168" y="75"/>
                  <a:pt x="168" y="75"/>
                  <a:pt x="168" y="75"/>
                </a:cubicBezTo>
                <a:cubicBezTo>
                  <a:pt x="167" y="75"/>
                  <a:pt x="167" y="74"/>
                  <a:pt x="168" y="74"/>
                </a:cubicBezTo>
                <a:cubicBezTo>
                  <a:pt x="173" y="71"/>
                  <a:pt x="178" y="69"/>
                  <a:pt x="183" y="67"/>
                </a:cubicBezTo>
                <a:cubicBezTo>
                  <a:pt x="184" y="67"/>
                  <a:pt x="184" y="67"/>
                  <a:pt x="185" y="66"/>
                </a:cubicBezTo>
                <a:cubicBezTo>
                  <a:pt x="185" y="66"/>
                  <a:pt x="186" y="66"/>
                  <a:pt x="186" y="66"/>
                </a:cubicBezTo>
                <a:cubicBezTo>
                  <a:pt x="186" y="66"/>
                  <a:pt x="185" y="66"/>
                  <a:pt x="185" y="66"/>
                </a:cubicBezTo>
                <a:cubicBezTo>
                  <a:pt x="184" y="66"/>
                  <a:pt x="184" y="66"/>
                  <a:pt x="183" y="67"/>
                </a:cubicBezTo>
                <a:cubicBezTo>
                  <a:pt x="183" y="67"/>
                  <a:pt x="183" y="67"/>
                  <a:pt x="183" y="67"/>
                </a:cubicBezTo>
                <a:cubicBezTo>
                  <a:pt x="178" y="67"/>
                  <a:pt x="174" y="69"/>
                  <a:pt x="170" y="70"/>
                </a:cubicBezTo>
                <a:cubicBezTo>
                  <a:pt x="169" y="70"/>
                  <a:pt x="169" y="70"/>
                  <a:pt x="169" y="69"/>
                </a:cubicBezTo>
                <a:cubicBezTo>
                  <a:pt x="169" y="68"/>
                  <a:pt x="170" y="68"/>
                  <a:pt x="171" y="68"/>
                </a:cubicBezTo>
                <a:cubicBezTo>
                  <a:pt x="178" y="64"/>
                  <a:pt x="186" y="62"/>
                  <a:pt x="193" y="59"/>
                </a:cubicBezTo>
                <a:close/>
                <a:moveTo>
                  <a:pt x="107" y="169"/>
                </a:moveTo>
                <a:cubicBezTo>
                  <a:pt x="106" y="169"/>
                  <a:pt x="105" y="169"/>
                  <a:pt x="105" y="168"/>
                </a:cubicBezTo>
                <a:cubicBezTo>
                  <a:pt x="105" y="167"/>
                  <a:pt x="105" y="166"/>
                  <a:pt x="106" y="165"/>
                </a:cubicBezTo>
                <a:cubicBezTo>
                  <a:pt x="107" y="162"/>
                  <a:pt x="108" y="159"/>
                  <a:pt x="110" y="156"/>
                </a:cubicBezTo>
                <a:cubicBezTo>
                  <a:pt x="107" y="140"/>
                  <a:pt x="99" y="124"/>
                  <a:pt x="81" y="111"/>
                </a:cubicBezTo>
                <a:cubicBezTo>
                  <a:pt x="78" y="109"/>
                  <a:pt x="75" y="107"/>
                  <a:pt x="72" y="105"/>
                </a:cubicBezTo>
                <a:cubicBezTo>
                  <a:pt x="66" y="102"/>
                  <a:pt x="60" y="99"/>
                  <a:pt x="55" y="96"/>
                </a:cubicBezTo>
                <a:cubicBezTo>
                  <a:pt x="40" y="88"/>
                  <a:pt x="24" y="80"/>
                  <a:pt x="14" y="70"/>
                </a:cubicBezTo>
                <a:cubicBezTo>
                  <a:pt x="12" y="68"/>
                  <a:pt x="10" y="66"/>
                  <a:pt x="8" y="64"/>
                </a:cubicBezTo>
                <a:cubicBezTo>
                  <a:pt x="7" y="64"/>
                  <a:pt x="6" y="65"/>
                  <a:pt x="5" y="65"/>
                </a:cubicBezTo>
                <a:cubicBezTo>
                  <a:pt x="4" y="66"/>
                  <a:pt x="4" y="65"/>
                  <a:pt x="4" y="65"/>
                </a:cubicBezTo>
                <a:cubicBezTo>
                  <a:pt x="4" y="63"/>
                  <a:pt x="6" y="63"/>
                  <a:pt x="6" y="61"/>
                </a:cubicBezTo>
                <a:cubicBezTo>
                  <a:pt x="0" y="51"/>
                  <a:pt x="0" y="40"/>
                  <a:pt x="5" y="27"/>
                </a:cubicBezTo>
                <a:cubicBezTo>
                  <a:pt x="7" y="21"/>
                  <a:pt x="11" y="14"/>
                  <a:pt x="15" y="10"/>
                </a:cubicBezTo>
                <a:cubicBezTo>
                  <a:pt x="24" y="6"/>
                  <a:pt x="32" y="2"/>
                  <a:pt x="41" y="1"/>
                </a:cubicBezTo>
                <a:cubicBezTo>
                  <a:pt x="45" y="0"/>
                  <a:pt x="49" y="1"/>
                  <a:pt x="52" y="1"/>
                </a:cubicBezTo>
                <a:cubicBezTo>
                  <a:pt x="57" y="2"/>
                  <a:pt x="62" y="4"/>
                  <a:pt x="66" y="6"/>
                </a:cubicBezTo>
                <a:cubicBezTo>
                  <a:pt x="78" y="13"/>
                  <a:pt x="89" y="20"/>
                  <a:pt x="97" y="28"/>
                </a:cubicBezTo>
                <a:cubicBezTo>
                  <a:pt x="101" y="32"/>
                  <a:pt x="104" y="36"/>
                  <a:pt x="107" y="40"/>
                </a:cubicBezTo>
                <a:cubicBezTo>
                  <a:pt x="115" y="30"/>
                  <a:pt x="124" y="20"/>
                  <a:pt x="134" y="16"/>
                </a:cubicBezTo>
                <a:cubicBezTo>
                  <a:pt x="146" y="13"/>
                  <a:pt x="158" y="11"/>
                  <a:pt x="172" y="13"/>
                </a:cubicBezTo>
                <a:cubicBezTo>
                  <a:pt x="180" y="14"/>
                  <a:pt x="193" y="20"/>
                  <a:pt x="200" y="27"/>
                </a:cubicBezTo>
                <a:cubicBezTo>
                  <a:pt x="206" y="34"/>
                  <a:pt x="208" y="43"/>
                  <a:pt x="207" y="52"/>
                </a:cubicBezTo>
                <a:cubicBezTo>
                  <a:pt x="206" y="60"/>
                  <a:pt x="202" y="68"/>
                  <a:pt x="198" y="77"/>
                </a:cubicBezTo>
                <a:cubicBezTo>
                  <a:pt x="176" y="98"/>
                  <a:pt x="155" y="116"/>
                  <a:pt x="134" y="135"/>
                </a:cubicBezTo>
                <a:cubicBezTo>
                  <a:pt x="128" y="141"/>
                  <a:pt x="122" y="147"/>
                  <a:pt x="117" y="155"/>
                </a:cubicBezTo>
                <a:cubicBezTo>
                  <a:pt x="116" y="156"/>
                  <a:pt x="116" y="158"/>
                  <a:pt x="117" y="158"/>
                </a:cubicBezTo>
                <a:cubicBezTo>
                  <a:pt x="117" y="161"/>
                  <a:pt x="114" y="163"/>
                  <a:pt x="112" y="162"/>
                </a:cubicBezTo>
                <a:cubicBezTo>
                  <a:pt x="111" y="165"/>
                  <a:pt x="111" y="166"/>
                  <a:pt x="109" y="168"/>
                </a:cubicBezTo>
                <a:cubicBezTo>
                  <a:pt x="109" y="169"/>
                  <a:pt x="108" y="169"/>
                  <a:pt x="107" y="16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txBody>
          <a:bodyPr/>
          <a:lstStyle/>
          <a:p>
            <a:pPr>
              <a:defRPr/>
            </a:pPr>
            <a:endParaRPr lang="zh-CN" altLang="en-US" sz="1600" b="1">
              <a:solidFill>
                <a:schemeClr val="accent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09" name="Freeform 5">
            <a:extLst>
              <a:ext uri="{FF2B5EF4-FFF2-40B4-BE49-F238E27FC236}">
                <a16:creationId xmlns:a16="http://schemas.microsoft.com/office/drawing/2014/main" id="{720807C0-C653-4F1A-BF04-2BBA101AAC39}"/>
              </a:ext>
            </a:extLst>
          </p:cNvPr>
          <p:cNvSpPr/>
          <p:nvPr/>
        </p:nvSpPr>
        <p:spPr bwMode="auto">
          <a:xfrm>
            <a:off x="1347076" y="6097613"/>
            <a:ext cx="10240428" cy="164706"/>
          </a:xfrm>
          <a:custGeom>
            <a:avLst/>
            <a:gdLst>
              <a:gd name="T0" fmla="*/ 1 w 2288"/>
              <a:gd name="T1" fmla="*/ 2 h 38"/>
              <a:gd name="T2" fmla="*/ 2 w 2288"/>
              <a:gd name="T3" fmla="*/ 6 h 38"/>
              <a:gd name="T4" fmla="*/ 152 w 2288"/>
              <a:gd name="T5" fmla="*/ 19 h 38"/>
              <a:gd name="T6" fmla="*/ 199 w 2288"/>
              <a:gd name="T7" fmla="*/ 17 h 38"/>
              <a:gd name="T8" fmla="*/ 566 w 2288"/>
              <a:gd name="T9" fmla="*/ 25 h 38"/>
              <a:gd name="T10" fmla="*/ 710 w 2288"/>
              <a:gd name="T11" fmla="*/ 29 h 38"/>
              <a:gd name="T12" fmla="*/ 1040 w 2288"/>
              <a:gd name="T13" fmla="*/ 31 h 38"/>
              <a:gd name="T14" fmla="*/ 1426 w 2288"/>
              <a:gd name="T15" fmla="*/ 34 h 38"/>
              <a:gd name="T16" fmla="*/ 1706 w 2288"/>
              <a:gd name="T17" fmla="*/ 35 h 38"/>
              <a:gd name="T18" fmla="*/ 1898 w 2288"/>
              <a:gd name="T19" fmla="*/ 34 h 38"/>
              <a:gd name="T20" fmla="*/ 2020 w 2288"/>
              <a:gd name="T21" fmla="*/ 31 h 38"/>
              <a:gd name="T22" fmla="*/ 2182 w 2288"/>
              <a:gd name="T23" fmla="*/ 29 h 38"/>
              <a:gd name="T24" fmla="*/ 2210 w 2288"/>
              <a:gd name="T25" fmla="*/ 31 h 38"/>
              <a:gd name="T26" fmla="*/ 2286 w 2288"/>
              <a:gd name="T27" fmla="*/ 28 h 38"/>
              <a:gd name="T28" fmla="*/ 2287 w 2288"/>
              <a:gd name="T29" fmla="*/ 24 h 38"/>
              <a:gd name="T30" fmla="*/ 2283 w 2288"/>
              <a:gd name="T31" fmla="*/ 23 h 38"/>
              <a:gd name="T32" fmla="*/ 2210 w 2288"/>
              <a:gd name="T33" fmla="*/ 25 h 38"/>
              <a:gd name="T34" fmla="*/ 2183 w 2288"/>
              <a:gd name="T35" fmla="*/ 23 h 38"/>
              <a:gd name="T36" fmla="*/ 2020 w 2288"/>
              <a:gd name="T37" fmla="*/ 25 h 38"/>
              <a:gd name="T38" fmla="*/ 1898 w 2288"/>
              <a:gd name="T39" fmla="*/ 28 h 38"/>
              <a:gd name="T40" fmla="*/ 1706 w 2288"/>
              <a:gd name="T41" fmla="*/ 29 h 38"/>
              <a:gd name="T42" fmla="*/ 1426 w 2288"/>
              <a:gd name="T43" fmla="*/ 28 h 38"/>
              <a:gd name="T44" fmla="*/ 1040 w 2288"/>
              <a:gd name="T45" fmla="*/ 25 h 38"/>
              <a:gd name="T46" fmla="*/ 710 w 2288"/>
              <a:gd name="T47" fmla="*/ 23 h 38"/>
              <a:gd name="T48" fmla="*/ 567 w 2288"/>
              <a:gd name="T49" fmla="*/ 19 h 38"/>
              <a:gd name="T50" fmla="*/ 199 w 2288"/>
              <a:gd name="T51" fmla="*/ 11 h 38"/>
              <a:gd name="T52" fmla="*/ 152 w 2288"/>
              <a:gd name="T53" fmla="*/ 13 h 38"/>
              <a:gd name="T54" fmla="*/ 5 w 2288"/>
              <a:gd name="T55" fmla="*/ 1 h 38"/>
              <a:gd name="T56" fmla="*/ 1 w 2288"/>
              <a:gd name="T57" fmla="*/ 2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2288" h="38">
                <a:moveTo>
                  <a:pt x="1" y="2"/>
                </a:moveTo>
                <a:cubicBezTo>
                  <a:pt x="0" y="3"/>
                  <a:pt x="1" y="5"/>
                  <a:pt x="2" y="6"/>
                </a:cubicBezTo>
                <a:cubicBezTo>
                  <a:pt x="39" y="25"/>
                  <a:pt x="99" y="22"/>
                  <a:pt x="152" y="19"/>
                </a:cubicBezTo>
                <a:cubicBezTo>
                  <a:pt x="169" y="18"/>
                  <a:pt x="185" y="17"/>
                  <a:pt x="199" y="17"/>
                </a:cubicBezTo>
                <a:cubicBezTo>
                  <a:pt x="322" y="17"/>
                  <a:pt x="446" y="21"/>
                  <a:pt x="566" y="25"/>
                </a:cubicBezTo>
                <a:cubicBezTo>
                  <a:pt x="710" y="29"/>
                  <a:pt x="710" y="29"/>
                  <a:pt x="710" y="29"/>
                </a:cubicBezTo>
                <a:cubicBezTo>
                  <a:pt x="820" y="32"/>
                  <a:pt x="932" y="31"/>
                  <a:pt x="1040" y="31"/>
                </a:cubicBezTo>
                <a:cubicBezTo>
                  <a:pt x="1167" y="30"/>
                  <a:pt x="1297" y="29"/>
                  <a:pt x="1426" y="34"/>
                </a:cubicBezTo>
                <a:cubicBezTo>
                  <a:pt x="1519" y="37"/>
                  <a:pt x="1614" y="36"/>
                  <a:pt x="1706" y="35"/>
                </a:cubicBezTo>
                <a:cubicBezTo>
                  <a:pt x="1769" y="34"/>
                  <a:pt x="1834" y="34"/>
                  <a:pt x="1898" y="34"/>
                </a:cubicBezTo>
                <a:cubicBezTo>
                  <a:pt x="1939" y="35"/>
                  <a:pt x="1980" y="33"/>
                  <a:pt x="2020" y="31"/>
                </a:cubicBezTo>
                <a:cubicBezTo>
                  <a:pt x="2073" y="28"/>
                  <a:pt x="2128" y="26"/>
                  <a:pt x="2182" y="29"/>
                </a:cubicBezTo>
                <a:cubicBezTo>
                  <a:pt x="2191" y="29"/>
                  <a:pt x="2200" y="30"/>
                  <a:pt x="2210" y="31"/>
                </a:cubicBezTo>
                <a:cubicBezTo>
                  <a:pt x="2236" y="34"/>
                  <a:pt x="2266" y="38"/>
                  <a:pt x="2286" y="28"/>
                </a:cubicBezTo>
                <a:cubicBezTo>
                  <a:pt x="2287" y="28"/>
                  <a:pt x="2288" y="26"/>
                  <a:pt x="2287" y="24"/>
                </a:cubicBezTo>
                <a:cubicBezTo>
                  <a:pt x="2286" y="23"/>
                  <a:pt x="2285" y="22"/>
                  <a:pt x="2283" y="23"/>
                </a:cubicBezTo>
                <a:cubicBezTo>
                  <a:pt x="2265" y="32"/>
                  <a:pt x="2236" y="28"/>
                  <a:pt x="2210" y="25"/>
                </a:cubicBezTo>
                <a:cubicBezTo>
                  <a:pt x="2200" y="24"/>
                  <a:pt x="2191" y="23"/>
                  <a:pt x="2183" y="23"/>
                </a:cubicBezTo>
                <a:cubicBezTo>
                  <a:pt x="2128" y="20"/>
                  <a:pt x="2073" y="22"/>
                  <a:pt x="2020" y="25"/>
                </a:cubicBezTo>
                <a:cubicBezTo>
                  <a:pt x="1980" y="27"/>
                  <a:pt x="1938" y="29"/>
                  <a:pt x="1898" y="28"/>
                </a:cubicBezTo>
                <a:cubicBezTo>
                  <a:pt x="1834" y="28"/>
                  <a:pt x="1769" y="28"/>
                  <a:pt x="1706" y="29"/>
                </a:cubicBezTo>
                <a:cubicBezTo>
                  <a:pt x="1614" y="30"/>
                  <a:pt x="1519" y="32"/>
                  <a:pt x="1426" y="28"/>
                </a:cubicBezTo>
                <a:cubicBezTo>
                  <a:pt x="1297" y="23"/>
                  <a:pt x="1167" y="24"/>
                  <a:pt x="1040" y="25"/>
                </a:cubicBezTo>
                <a:cubicBezTo>
                  <a:pt x="932" y="25"/>
                  <a:pt x="820" y="26"/>
                  <a:pt x="710" y="23"/>
                </a:cubicBezTo>
                <a:cubicBezTo>
                  <a:pt x="567" y="19"/>
                  <a:pt x="567" y="19"/>
                  <a:pt x="567" y="19"/>
                </a:cubicBezTo>
                <a:cubicBezTo>
                  <a:pt x="446" y="15"/>
                  <a:pt x="322" y="11"/>
                  <a:pt x="199" y="11"/>
                </a:cubicBezTo>
                <a:cubicBezTo>
                  <a:pt x="185" y="11"/>
                  <a:pt x="169" y="12"/>
                  <a:pt x="152" y="13"/>
                </a:cubicBezTo>
                <a:cubicBezTo>
                  <a:pt x="100" y="16"/>
                  <a:pt x="40" y="19"/>
                  <a:pt x="5" y="1"/>
                </a:cubicBezTo>
                <a:cubicBezTo>
                  <a:pt x="4" y="0"/>
                  <a:pt x="2" y="0"/>
                  <a:pt x="1" y="2"/>
                </a:cubicBezTo>
                <a:close/>
              </a:path>
            </a:pathLst>
          </a:custGeom>
          <a:solidFill>
            <a:schemeClr val="bg1"/>
          </a:solidFill>
          <a:ln w="38100">
            <a:noFill/>
            <a:prstDash val="sysDash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400" b="1">
              <a:solidFill>
                <a:schemeClr val="bg2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10" name="文本框 24">
            <a:extLst>
              <a:ext uri="{FF2B5EF4-FFF2-40B4-BE49-F238E27FC236}">
                <a16:creationId xmlns:a16="http://schemas.microsoft.com/office/drawing/2014/main" id="{256468D1-2CE1-4B1A-B069-AD782CF4C04E}"/>
              </a:ext>
            </a:extLst>
          </p:cNvPr>
          <p:cNvSpPr txBox="1"/>
          <p:nvPr/>
        </p:nvSpPr>
        <p:spPr>
          <a:xfrm>
            <a:off x="1259878" y="5569821"/>
            <a:ext cx="8186857" cy="6924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TW" sz="3900" b="1" dirty="0">
                <a:solidFill>
                  <a:schemeClr val="bg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6/17(</a:t>
            </a:r>
            <a:r>
              <a:rPr lang="zh-TW" altLang="en-US" sz="3900" b="1" dirty="0">
                <a:solidFill>
                  <a:schemeClr val="bg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一</a:t>
            </a:r>
            <a:r>
              <a:rPr lang="en-US" altLang="zh-TW" sz="3900" b="1" dirty="0">
                <a:solidFill>
                  <a:schemeClr val="bg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3900" b="1" dirty="0">
                <a:solidFill>
                  <a:schemeClr val="bg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上午國小暨幼兒園畢業典禮</a:t>
            </a:r>
            <a:endParaRPr lang="zh-CN" altLang="en-US" sz="3900" b="1" dirty="0">
              <a:solidFill>
                <a:schemeClr val="bg2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11" name="Freeform 5">
            <a:extLst>
              <a:ext uri="{FF2B5EF4-FFF2-40B4-BE49-F238E27FC236}">
                <a16:creationId xmlns:a16="http://schemas.microsoft.com/office/drawing/2014/main" id="{77E206B2-496B-4A60-A478-16065FEE2FB6}"/>
              </a:ext>
            </a:extLst>
          </p:cNvPr>
          <p:cNvSpPr/>
          <p:nvPr/>
        </p:nvSpPr>
        <p:spPr bwMode="auto">
          <a:xfrm>
            <a:off x="1338647" y="5278477"/>
            <a:ext cx="10248857" cy="122237"/>
          </a:xfrm>
          <a:custGeom>
            <a:avLst/>
            <a:gdLst>
              <a:gd name="T0" fmla="*/ 1 w 2288"/>
              <a:gd name="T1" fmla="*/ 2 h 38"/>
              <a:gd name="T2" fmla="*/ 2 w 2288"/>
              <a:gd name="T3" fmla="*/ 6 h 38"/>
              <a:gd name="T4" fmla="*/ 152 w 2288"/>
              <a:gd name="T5" fmla="*/ 19 h 38"/>
              <a:gd name="T6" fmla="*/ 199 w 2288"/>
              <a:gd name="T7" fmla="*/ 17 h 38"/>
              <a:gd name="T8" fmla="*/ 566 w 2288"/>
              <a:gd name="T9" fmla="*/ 25 h 38"/>
              <a:gd name="T10" fmla="*/ 710 w 2288"/>
              <a:gd name="T11" fmla="*/ 29 h 38"/>
              <a:gd name="T12" fmla="*/ 1040 w 2288"/>
              <a:gd name="T13" fmla="*/ 31 h 38"/>
              <a:gd name="T14" fmla="*/ 1426 w 2288"/>
              <a:gd name="T15" fmla="*/ 34 h 38"/>
              <a:gd name="T16" fmla="*/ 1706 w 2288"/>
              <a:gd name="T17" fmla="*/ 35 h 38"/>
              <a:gd name="T18" fmla="*/ 1898 w 2288"/>
              <a:gd name="T19" fmla="*/ 34 h 38"/>
              <a:gd name="T20" fmla="*/ 2020 w 2288"/>
              <a:gd name="T21" fmla="*/ 31 h 38"/>
              <a:gd name="T22" fmla="*/ 2182 w 2288"/>
              <a:gd name="T23" fmla="*/ 29 h 38"/>
              <a:gd name="T24" fmla="*/ 2210 w 2288"/>
              <a:gd name="T25" fmla="*/ 31 h 38"/>
              <a:gd name="T26" fmla="*/ 2286 w 2288"/>
              <a:gd name="T27" fmla="*/ 28 h 38"/>
              <a:gd name="T28" fmla="*/ 2287 w 2288"/>
              <a:gd name="T29" fmla="*/ 24 h 38"/>
              <a:gd name="T30" fmla="*/ 2283 w 2288"/>
              <a:gd name="T31" fmla="*/ 23 h 38"/>
              <a:gd name="T32" fmla="*/ 2210 w 2288"/>
              <a:gd name="T33" fmla="*/ 25 h 38"/>
              <a:gd name="T34" fmla="*/ 2183 w 2288"/>
              <a:gd name="T35" fmla="*/ 23 h 38"/>
              <a:gd name="T36" fmla="*/ 2020 w 2288"/>
              <a:gd name="T37" fmla="*/ 25 h 38"/>
              <a:gd name="T38" fmla="*/ 1898 w 2288"/>
              <a:gd name="T39" fmla="*/ 28 h 38"/>
              <a:gd name="T40" fmla="*/ 1706 w 2288"/>
              <a:gd name="T41" fmla="*/ 29 h 38"/>
              <a:gd name="T42" fmla="*/ 1426 w 2288"/>
              <a:gd name="T43" fmla="*/ 28 h 38"/>
              <a:gd name="T44" fmla="*/ 1040 w 2288"/>
              <a:gd name="T45" fmla="*/ 25 h 38"/>
              <a:gd name="T46" fmla="*/ 710 w 2288"/>
              <a:gd name="T47" fmla="*/ 23 h 38"/>
              <a:gd name="T48" fmla="*/ 567 w 2288"/>
              <a:gd name="T49" fmla="*/ 19 h 38"/>
              <a:gd name="T50" fmla="*/ 199 w 2288"/>
              <a:gd name="T51" fmla="*/ 11 h 38"/>
              <a:gd name="T52" fmla="*/ 152 w 2288"/>
              <a:gd name="T53" fmla="*/ 13 h 38"/>
              <a:gd name="T54" fmla="*/ 5 w 2288"/>
              <a:gd name="T55" fmla="*/ 1 h 38"/>
              <a:gd name="T56" fmla="*/ 1 w 2288"/>
              <a:gd name="T57" fmla="*/ 2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2288" h="38">
                <a:moveTo>
                  <a:pt x="1" y="2"/>
                </a:moveTo>
                <a:cubicBezTo>
                  <a:pt x="0" y="3"/>
                  <a:pt x="1" y="5"/>
                  <a:pt x="2" y="6"/>
                </a:cubicBezTo>
                <a:cubicBezTo>
                  <a:pt x="39" y="25"/>
                  <a:pt x="99" y="22"/>
                  <a:pt x="152" y="19"/>
                </a:cubicBezTo>
                <a:cubicBezTo>
                  <a:pt x="169" y="18"/>
                  <a:pt x="185" y="17"/>
                  <a:pt x="199" y="17"/>
                </a:cubicBezTo>
                <a:cubicBezTo>
                  <a:pt x="322" y="17"/>
                  <a:pt x="446" y="21"/>
                  <a:pt x="566" y="25"/>
                </a:cubicBezTo>
                <a:cubicBezTo>
                  <a:pt x="710" y="29"/>
                  <a:pt x="710" y="29"/>
                  <a:pt x="710" y="29"/>
                </a:cubicBezTo>
                <a:cubicBezTo>
                  <a:pt x="820" y="32"/>
                  <a:pt x="932" y="31"/>
                  <a:pt x="1040" y="31"/>
                </a:cubicBezTo>
                <a:cubicBezTo>
                  <a:pt x="1167" y="30"/>
                  <a:pt x="1297" y="29"/>
                  <a:pt x="1426" y="34"/>
                </a:cubicBezTo>
                <a:cubicBezTo>
                  <a:pt x="1519" y="37"/>
                  <a:pt x="1614" y="36"/>
                  <a:pt x="1706" y="35"/>
                </a:cubicBezTo>
                <a:cubicBezTo>
                  <a:pt x="1769" y="34"/>
                  <a:pt x="1834" y="34"/>
                  <a:pt x="1898" y="34"/>
                </a:cubicBezTo>
                <a:cubicBezTo>
                  <a:pt x="1939" y="35"/>
                  <a:pt x="1980" y="33"/>
                  <a:pt x="2020" y="31"/>
                </a:cubicBezTo>
                <a:cubicBezTo>
                  <a:pt x="2073" y="28"/>
                  <a:pt x="2128" y="26"/>
                  <a:pt x="2182" y="29"/>
                </a:cubicBezTo>
                <a:cubicBezTo>
                  <a:pt x="2191" y="29"/>
                  <a:pt x="2200" y="30"/>
                  <a:pt x="2210" y="31"/>
                </a:cubicBezTo>
                <a:cubicBezTo>
                  <a:pt x="2236" y="34"/>
                  <a:pt x="2266" y="38"/>
                  <a:pt x="2286" y="28"/>
                </a:cubicBezTo>
                <a:cubicBezTo>
                  <a:pt x="2287" y="28"/>
                  <a:pt x="2288" y="26"/>
                  <a:pt x="2287" y="24"/>
                </a:cubicBezTo>
                <a:cubicBezTo>
                  <a:pt x="2286" y="23"/>
                  <a:pt x="2285" y="22"/>
                  <a:pt x="2283" y="23"/>
                </a:cubicBezTo>
                <a:cubicBezTo>
                  <a:pt x="2265" y="32"/>
                  <a:pt x="2236" y="28"/>
                  <a:pt x="2210" y="25"/>
                </a:cubicBezTo>
                <a:cubicBezTo>
                  <a:pt x="2200" y="24"/>
                  <a:pt x="2191" y="23"/>
                  <a:pt x="2183" y="23"/>
                </a:cubicBezTo>
                <a:cubicBezTo>
                  <a:pt x="2128" y="20"/>
                  <a:pt x="2073" y="22"/>
                  <a:pt x="2020" y="25"/>
                </a:cubicBezTo>
                <a:cubicBezTo>
                  <a:pt x="1980" y="27"/>
                  <a:pt x="1938" y="29"/>
                  <a:pt x="1898" y="28"/>
                </a:cubicBezTo>
                <a:cubicBezTo>
                  <a:pt x="1834" y="28"/>
                  <a:pt x="1769" y="28"/>
                  <a:pt x="1706" y="29"/>
                </a:cubicBezTo>
                <a:cubicBezTo>
                  <a:pt x="1614" y="30"/>
                  <a:pt x="1519" y="32"/>
                  <a:pt x="1426" y="28"/>
                </a:cubicBezTo>
                <a:cubicBezTo>
                  <a:pt x="1297" y="23"/>
                  <a:pt x="1167" y="24"/>
                  <a:pt x="1040" y="25"/>
                </a:cubicBezTo>
                <a:cubicBezTo>
                  <a:pt x="932" y="25"/>
                  <a:pt x="820" y="26"/>
                  <a:pt x="710" y="23"/>
                </a:cubicBezTo>
                <a:cubicBezTo>
                  <a:pt x="567" y="19"/>
                  <a:pt x="567" y="19"/>
                  <a:pt x="567" y="19"/>
                </a:cubicBezTo>
                <a:cubicBezTo>
                  <a:pt x="446" y="15"/>
                  <a:pt x="322" y="11"/>
                  <a:pt x="199" y="11"/>
                </a:cubicBezTo>
                <a:cubicBezTo>
                  <a:pt x="185" y="11"/>
                  <a:pt x="169" y="12"/>
                  <a:pt x="152" y="13"/>
                </a:cubicBezTo>
                <a:cubicBezTo>
                  <a:pt x="100" y="16"/>
                  <a:pt x="40" y="19"/>
                  <a:pt x="5" y="1"/>
                </a:cubicBezTo>
                <a:cubicBezTo>
                  <a:pt x="4" y="0"/>
                  <a:pt x="2" y="0"/>
                  <a:pt x="1" y="2"/>
                </a:cubicBezTo>
                <a:close/>
              </a:path>
            </a:pathLst>
          </a:custGeom>
          <a:solidFill>
            <a:schemeClr val="bg1"/>
          </a:solidFill>
          <a:ln w="38100">
            <a:noFill/>
            <a:prstDash val="sysDash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400" b="1">
              <a:solidFill>
                <a:schemeClr val="bg2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14" name="Freeform 5">
            <a:extLst>
              <a:ext uri="{FF2B5EF4-FFF2-40B4-BE49-F238E27FC236}">
                <a16:creationId xmlns:a16="http://schemas.microsoft.com/office/drawing/2014/main" id="{3B886EE5-32FA-41A9-8D3E-97282BCF3EED}"/>
              </a:ext>
            </a:extLst>
          </p:cNvPr>
          <p:cNvSpPr/>
          <p:nvPr/>
        </p:nvSpPr>
        <p:spPr bwMode="auto">
          <a:xfrm>
            <a:off x="1325846" y="3431864"/>
            <a:ext cx="10261658" cy="163356"/>
          </a:xfrm>
          <a:custGeom>
            <a:avLst/>
            <a:gdLst>
              <a:gd name="T0" fmla="*/ 1 w 2288"/>
              <a:gd name="T1" fmla="*/ 2 h 38"/>
              <a:gd name="T2" fmla="*/ 2 w 2288"/>
              <a:gd name="T3" fmla="*/ 6 h 38"/>
              <a:gd name="T4" fmla="*/ 152 w 2288"/>
              <a:gd name="T5" fmla="*/ 19 h 38"/>
              <a:gd name="T6" fmla="*/ 199 w 2288"/>
              <a:gd name="T7" fmla="*/ 17 h 38"/>
              <a:gd name="T8" fmla="*/ 566 w 2288"/>
              <a:gd name="T9" fmla="*/ 25 h 38"/>
              <a:gd name="T10" fmla="*/ 710 w 2288"/>
              <a:gd name="T11" fmla="*/ 29 h 38"/>
              <a:gd name="T12" fmla="*/ 1040 w 2288"/>
              <a:gd name="T13" fmla="*/ 31 h 38"/>
              <a:gd name="T14" fmla="*/ 1426 w 2288"/>
              <a:gd name="T15" fmla="*/ 34 h 38"/>
              <a:gd name="T16" fmla="*/ 1706 w 2288"/>
              <a:gd name="T17" fmla="*/ 35 h 38"/>
              <a:gd name="T18" fmla="*/ 1898 w 2288"/>
              <a:gd name="T19" fmla="*/ 34 h 38"/>
              <a:gd name="T20" fmla="*/ 2020 w 2288"/>
              <a:gd name="T21" fmla="*/ 31 h 38"/>
              <a:gd name="T22" fmla="*/ 2182 w 2288"/>
              <a:gd name="T23" fmla="*/ 29 h 38"/>
              <a:gd name="T24" fmla="*/ 2210 w 2288"/>
              <a:gd name="T25" fmla="*/ 31 h 38"/>
              <a:gd name="T26" fmla="*/ 2286 w 2288"/>
              <a:gd name="T27" fmla="*/ 28 h 38"/>
              <a:gd name="T28" fmla="*/ 2287 w 2288"/>
              <a:gd name="T29" fmla="*/ 24 h 38"/>
              <a:gd name="T30" fmla="*/ 2283 w 2288"/>
              <a:gd name="T31" fmla="*/ 23 h 38"/>
              <a:gd name="T32" fmla="*/ 2210 w 2288"/>
              <a:gd name="T33" fmla="*/ 25 h 38"/>
              <a:gd name="T34" fmla="*/ 2183 w 2288"/>
              <a:gd name="T35" fmla="*/ 23 h 38"/>
              <a:gd name="T36" fmla="*/ 2020 w 2288"/>
              <a:gd name="T37" fmla="*/ 25 h 38"/>
              <a:gd name="T38" fmla="*/ 1898 w 2288"/>
              <a:gd name="T39" fmla="*/ 28 h 38"/>
              <a:gd name="T40" fmla="*/ 1706 w 2288"/>
              <a:gd name="T41" fmla="*/ 29 h 38"/>
              <a:gd name="T42" fmla="*/ 1426 w 2288"/>
              <a:gd name="T43" fmla="*/ 28 h 38"/>
              <a:gd name="T44" fmla="*/ 1040 w 2288"/>
              <a:gd name="T45" fmla="*/ 25 h 38"/>
              <a:gd name="T46" fmla="*/ 710 w 2288"/>
              <a:gd name="T47" fmla="*/ 23 h 38"/>
              <a:gd name="T48" fmla="*/ 567 w 2288"/>
              <a:gd name="T49" fmla="*/ 19 h 38"/>
              <a:gd name="T50" fmla="*/ 199 w 2288"/>
              <a:gd name="T51" fmla="*/ 11 h 38"/>
              <a:gd name="T52" fmla="*/ 152 w 2288"/>
              <a:gd name="T53" fmla="*/ 13 h 38"/>
              <a:gd name="T54" fmla="*/ 5 w 2288"/>
              <a:gd name="T55" fmla="*/ 1 h 38"/>
              <a:gd name="T56" fmla="*/ 1 w 2288"/>
              <a:gd name="T57" fmla="*/ 2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2288" h="38">
                <a:moveTo>
                  <a:pt x="1" y="2"/>
                </a:moveTo>
                <a:cubicBezTo>
                  <a:pt x="0" y="3"/>
                  <a:pt x="1" y="5"/>
                  <a:pt x="2" y="6"/>
                </a:cubicBezTo>
                <a:cubicBezTo>
                  <a:pt x="39" y="25"/>
                  <a:pt x="99" y="22"/>
                  <a:pt x="152" y="19"/>
                </a:cubicBezTo>
                <a:cubicBezTo>
                  <a:pt x="169" y="18"/>
                  <a:pt x="185" y="17"/>
                  <a:pt x="199" y="17"/>
                </a:cubicBezTo>
                <a:cubicBezTo>
                  <a:pt x="322" y="17"/>
                  <a:pt x="446" y="21"/>
                  <a:pt x="566" y="25"/>
                </a:cubicBezTo>
                <a:cubicBezTo>
                  <a:pt x="710" y="29"/>
                  <a:pt x="710" y="29"/>
                  <a:pt x="710" y="29"/>
                </a:cubicBezTo>
                <a:cubicBezTo>
                  <a:pt x="820" y="32"/>
                  <a:pt x="932" y="31"/>
                  <a:pt x="1040" y="31"/>
                </a:cubicBezTo>
                <a:cubicBezTo>
                  <a:pt x="1167" y="30"/>
                  <a:pt x="1297" y="29"/>
                  <a:pt x="1426" y="34"/>
                </a:cubicBezTo>
                <a:cubicBezTo>
                  <a:pt x="1519" y="37"/>
                  <a:pt x="1614" y="36"/>
                  <a:pt x="1706" y="35"/>
                </a:cubicBezTo>
                <a:cubicBezTo>
                  <a:pt x="1769" y="34"/>
                  <a:pt x="1834" y="34"/>
                  <a:pt x="1898" y="34"/>
                </a:cubicBezTo>
                <a:cubicBezTo>
                  <a:pt x="1939" y="35"/>
                  <a:pt x="1980" y="33"/>
                  <a:pt x="2020" y="31"/>
                </a:cubicBezTo>
                <a:cubicBezTo>
                  <a:pt x="2073" y="28"/>
                  <a:pt x="2128" y="26"/>
                  <a:pt x="2182" y="29"/>
                </a:cubicBezTo>
                <a:cubicBezTo>
                  <a:pt x="2191" y="29"/>
                  <a:pt x="2200" y="30"/>
                  <a:pt x="2210" y="31"/>
                </a:cubicBezTo>
                <a:cubicBezTo>
                  <a:pt x="2236" y="34"/>
                  <a:pt x="2266" y="38"/>
                  <a:pt x="2286" y="28"/>
                </a:cubicBezTo>
                <a:cubicBezTo>
                  <a:pt x="2287" y="28"/>
                  <a:pt x="2288" y="26"/>
                  <a:pt x="2287" y="24"/>
                </a:cubicBezTo>
                <a:cubicBezTo>
                  <a:pt x="2286" y="23"/>
                  <a:pt x="2285" y="22"/>
                  <a:pt x="2283" y="23"/>
                </a:cubicBezTo>
                <a:cubicBezTo>
                  <a:pt x="2265" y="32"/>
                  <a:pt x="2236" y="28"/>
                  <a:pt x="2210" y="25"/>
                </a:cubicBezTo>
                <a:cubicBezTo>
                  <a:pt x="2200" y="24"/>
                  <a:pt x="2191" y="23"/>
                  <a:pt x="2183" y="23"/>
                </a:cubicBezTo>
                <a:cubicBezTo>
                  <a:pt x="2128" y="20"/>
                  <a:pt x="2073" y="22"/>
                  <a:pt x="2020" y="25"/>
                </a:cubicBezTo>
                <a:cubicBezTo>
                  <a:pt x="1980" y="27"/>
                  <a:pt x="1938" y="29"/>
                  <a:pt x="1898" y="28"/>
                </a:cubicBezTo>
                <a:cubicBezTo>
                  <a:pt x="1834" y="28"/>
                  <a:pt x="1769" y="28"/>
                  <a:pt x="1706" y="29"/>
                </a:cubicBezTo>
                <a:cubicBezTo>
                  <a:pt x="1614" y="30"/>
                  <a:pt x="1519" y="32"/>
                  <a:pt x="1426" y="28"/>
                </a:cubicBezTo>
                <a:cubicBezTo>
                  <a:pt x="1297" y="23"/>
                  <a:pt x="1167" y="24"/>
                  <a:pt x="1040" y="25"/>
                </a:cubicBezTo>
                <a:cubicBezTo>
                  <a:pt x="932" y="25"/>
                  <a:pt x="820" y="26"/>
                  <a:pt x="710" y="23"/>
                </a:cubicBezTo>
                <a:cubicBezTo>
                  <a:pt x="567" y="19"/>
                  <a:pt x="567" y="19"/>
                  <a:pt x="567" y="19"/>
                </a:cubicBezTo>
                <a:cubicBezTo>
                  <a:pt x="446" y="15"/>
                  <a:pt x="322" y="11"/>
                  <a:pt x="199" y="11"/>
                </a:cubicBezTo>
                <a:cubicBezTo>
                  <a:pt x="185" y="11"/>
                  <a:pt x="169" y="12"/>
                  <a:pt x="152" y="13"/>
                </a:cubicBezTo>
                <a:cubicBezTo>
                  <a:pt x="100" y="16"/>
                  <a:pt x="40" y="19"/>
                  <a:pt x="5" y="1"/>
                </a:cubicBezTo>
                <a:cubicBezTo>
                  <a:pt x="4" y="0"/>
                  <a:pt x="2" y="0"/>
                  <a:pt x="1" y="2"/>
                </a:cubicBezTo>
                <a:close/>
              </a:path>
            </a:pathLst>
          </a:custGeom>
          <a:solidFill>
            <a:schemeClr val="bg1"/>
          </a:solidFill>
          <a:ln w="38100">
            <a:noFill/>
            <a:prstDash val="sysDash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2600" b="1">
              <a:solidFill>
                <a:schemeClr val="bg2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15" name="MH_Other_1">
            <a:extLst>
              <a:ext uri="{FF2B5EF4-FFF2-40B4-BE49-F238E27FC236}">
                <a16:creationId xmlns:a16="http://schemas.microsoft.com/office/drawing/2014/main" id="{730618C8-AF77-4801-A7D2-125B63D5DD65}"/>
              </a:ext>
            </a:extLst>
          </p:cNvPr>
          <p:cNvSpPr>
            <a:spLocks noEditPoints="1"/>
          </p:cNvSpPr>
          <p:nvPr>
            <p:custDataLst>
              <p:tags r:id="rId4"/>
            </p:custDataLst>
          </p:nvPr>
        </p:nvSpPr>
        <p:spPr bwMode="auto">
          <a:xfrm>
            <a:off x="678609" y="5706097"/>
            <a:ext cx="579584" cy="627086"/>
          </a:xfrm>
          <a:custGeom>
            <a:avLst/>
            <a:gdLst>
              <a:gd name="T0" fmla="*/ 174 w 208"/>
              <a:gd name="T1" fmla="*/ 31 h 169"/>
              <a:gd name="T2" fmla="*/ 27 w 208"/>
              <a:gd name="T3" fmla="*/ 14 h 169"/>
              <a:gd name="T4" fmla="*/ 167 w 208"/>
              <a:gd name="T5" fmla="*/ 18 h 169"/>
              <a:gd name="T6" fmla="*/ 181 w 208"/>
              <a:gd name="T7" fmla="*/ 22 h 169"/>
              <a:gd name="T8" fmla="*/ 32 w 208"/>
              <a:gd name="T9" fmla="*/ 9 h 169"/>
              <a:gd name="T10" fmla="*/ 19 w 208"/>
              <a:gd name="T11" fmla="*/ 27 h 169"/>
              <a:gd name="T12" fmla="*/ 169 w 208"/>
              <a:gd name="T13" fmla="*/ 22 h 169"/>
              <a:gd name="T14" fmla="*/ 78 w 208"/>
              <a:gd name="T15" fmla="*/ 102 h 169"/>
              <a:gd name="T16" fmla="*/ 173 w 208"/>
              <a:gd name="T17" fmla="*/ 90 h 169"/>
              <a:gd name="T18" fmla="*/ 107 w 208"/>
              <a:gd name="T19" fmla="*/ 120 h 169"/>
              <a:gd name="T20" fmla="*/ 21 w 208"/>
              <a:gd name="T21" fmla="*/ 24 h 169"/>
              <a:gd name="T22" fmla="*/ 80 w 208"/>
              <a:gd name="T23" fmla="*/ 97 h 169"/>
              <a:gd name="T24" fmla="*/ 63 w 208"/>
              <a:gd name="T25" fmla="*/ 86 h 169"/>
              <a:gd name="T26" fmla="*/ 175 w 208"/>
              <a:gd name="T27" fmla="*/ 31 h 169"/>
              <a:gd name="T28" fmla="*/ 91 w 208"/>
              <a:gd name="T29" fmla="*/ 103 h 169"/>
              <a:gd name="T30" fmla="*/ 135 w 208"/>
              <a:gd name="T31" fmla="*/ 21 h 169"/>
              <a:gd name="T32" fmla="*/ 113 w 208"/>
              <a:gd name="T33" fmla="*/ 100 h 169"/>
              <a:gd name="T34" fmla="*/ 109 w 208"/>
              <a:gd name="T35" fmla="*/ 135 h 169"/>
              <a:gd name="T36" fmla="*/ 99 w 208"/>
              <a:gd name="T37" fmla="*/ 116 h 169"/>
              <a:gd name="T38" fmla="*/ 86 w 208"/>
              <a:gd name="T39" fmla="*/ 106 h 169"/>
              <a:gd name="T40" fmla="*/ 16 w 208"/>
              <a:gd name="T41" fmla="*/ 59 h 169"/>
              <a:gd name="T42" fmla="*/ 44 w 208"/>
              <a:gd name="T43" fmla="*/ 79 h 169"/>
              <a:gd name="T44" fmla="*/ 199 w 208"/>
              <a:gd name="T45" fmla="*/ 42 h 169"/>
              <a:gd name="T46" fmla="*/ 196 w 208"/>
              <a:gd name="T47" fmla="*/ 39 h 169"/>
              <a:gd name="T48" fmla="*/ 40 w 208"/>
              <a:gd name="T49" fmla="*/ 17 h 169"/>
              <a:gd name="T50" fmla="*/ 12 w 208"/>
              <a:gd name="T51" fmla="*/ 41 h 169"/>
              <a:gd name="T52" fmla="*/ 35 w 208"/>
              <a:gd name="T53" fmla="*/ 79 h 169"/>
              <a:gd name="T54" fmla="*/ 31 w 208"/>
              <a:gd name="T55" fmla="*/ 77 h 169"/>
              <a:gd name="T56" fmla="*/ 53 w 208"/>
              <a:gd name="T57" fmla="*/ 51 h 169"/>
              <a:gd name="T58" fmla="*/ 35 w 208"/>
              <a:gd name="T59" fmla="*/ 74 h 169"/>
              <a:gd name="T60" fmla="*/ 199 w 208"/>
              <a:gd name="T61" fmla="*/ 58 h 169"/>
              <a:gd name="T62" fmla="*/ 193 w 208"/>
              <a:gd name="T63" fmla="*/ 59 h 169"/>
              <a:gd name="T64" fmla="*/ 176 w 208"/>
              <a:gd name="T65" fmla="*/ 54 h 169"/>
              <a:gd name="T66" fmla="*/ 174 w 208"/>
              <a:gd name="T67" fmla="*/ 49 h 169"/>
              <a:gd name="T68" fmla="*/ 185 w 208"/>
              <a:gd name="T69" fmla="*/ 37 h 169"/>
              <a:gd name="T70" fmla="*/ 166 w 208"/>
              <a:gd name="T71" fmla="*/ 40 h 169"/>
              <a:gd name="T72" fmla="*/ 162 w 208"/>
              <a:gd name="T73" fmla="*/ 31 h 169"/>
              <a:gd name="T74" fmla="*/ 170 w 208"/>
              <a:gd name="T75" fmla="*/ 20 h 169"/>
              <a:gd name="T76" fmla="*/ 149 w 208"/>
              <a:gd name="T77" fmla="*/ 25 h 169"/>
              <a:gd name="T78" fmla="*/ 102 w 208"/>
              <a:gd name="T79" fmla="*/ 43 h 169"/>
              <a:gd name="T80" fmla="*/ 49 w 208"/>
              <a:gd name="T81" fmla="*/ 11 h 169"/>
              <a:gd name="T82" fmla="*/ 47 w 208"/>
              <a:gd name="T83" fmla="*/ 26 h 169"/>
              <a:gd name="T84" fmla="*/ 15 w 208"/>
              <a:gd name="T85" fmla="*/ 57 h 169"/>
              <a:gd name="T86" fmla="*/ 59 w 208"/>
              <a:gd name="T87" fmla="*/ 48 h 169"/>
              <a:gd name="T88" fmla="*/ 69 w 208"/>
              <a:gd name="T89" fmla="*/ 56 h 169"/>
              <a:gd name="T90" fmla="*/ 61 w 208"/>
              <a:gd name="T91" fmla="*/ 83 h 169"/>
              <a:gd name="T92" fmla="*/ 92 w 208"/>
              <a:gd name="T93" fmla="*/ 77 h 169"/>
              <a:gd name="T94" fmla="*/ 78 w 208"/>
              <a:gd name="T95" fmla="*/ 95 h 169"/>
              <a:gd name="T96" fmla="*/ 99 w 208"/>
              <a:gd name="T97" fmla="*/ 98 h 169"/>
              <a:gd name="T98" fmla="*/ 100 w 208"/>
              <a:gd name="T99" fmla="*/ 110 h 169"/>
              <a:gd name="T100" fmla="*/ 117 w 208"/>
              <a:gd name="T101" fmla="*/ 117 h 169"/>
              <a:gd name="T102" fmla="*/ 185 w 208"/>
              <a:gd name="T103" fmla="*/ 80 h 169"/>
              <a:gd name="T104" fmla="*/ 185 w 208"/>
              <a:gd name="T105" fmla="*/ 66 h 169"/>
              <a:gd name="T106" fmla="*/ 193 w 208"/>
              <a:gd name="T107" fmla="*/ 59 h 169"/>
              <a:gd name="T108" fmla="*/ 14 w 208"/>
              <a:gd name="T109" fmla="*/ 70 h 169"/>
              <a:gd name="T110" fmla="*/ 52 w 208"/>
              <a:gd name="T111" fmla="*/ 1 h 169"/>
              <a:gd name="T112" fmla="*/ 198 w 208"/>
              <a:gd name="T113" fmla="*/ 77 h 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208" h="169">
                <a:moveTo>
                  <a:pt x="169" y="22"/>
                </a:moveTo>
                <a:cubicBezTo>
                  <a:pt x="169" y="22"/>
                  <a:pt x="168" y="22"/>
                  <a:pt x="168" y="23"/>
                </a:cubicBezTo>
                <a:cubicBezTo>
                  <a:pt x="167" y="23"/>
                  <a:pt x="167" y="23"/>
                  <a:pt x="167" y="23"/>
                </a:cubicBezTo>
                <a:cubicBezTo>
                  <a:pt x="168" y="23"/>
                  <a:pt x="168" y="23"/>
                  <a:pt x="168" y="23"/>
                </a:cubicBezTo>
                <a:cubicBezTo>
                  <a:pt x="168" y="23"/>
                  <a:pt x="169" y="23"/>
                  <a:pt x="169" y="22"/>
                </a:cubicBezTo>
                <a:close/>
                <a:moveTo>
                  <a:pt x="175" y="31"/>
                </a:moveTo>
                <a:cubicBezTo>
                  <a:pt x="174" y="31"/>
                  <a:pt x="174" y="31"/>
                  <a:pt x="174" y="31"/>
                </a:cubicBezTo>
                <a:cubicBezTo>
                  <a:pt x="174" y="31"/>
                  <a:pt x="174" y="31"/>
                  <a:pt x="174" y="31"/>
                </a:cubicBezTo>
                <a:cubicBezTo>
                  <a:pt x="174" y="31"/>
                  <a:pt x="173" y="31"/>
                  <a:pt x="173" y="32"/>
                </a:cubicBezTo>
                <a:cubicBezTo>
                  <a:pt x="173" y="32"/>
                  <a:pt x="174" y="32"/>
                  <a:pt x="174" y="31"/>
                </a:cubicBezTo>
                <a:cubicBezTo>
                  <a:pt x="174" y="31"/>
                  <a:pt x="174" y="31"/>
                  <a:pt x="174" y="31"/>
                </a:cubicBezTo>
                <a:lnTo>
                  <a:pt x="175" y="31"/>
                </a:lnTo>
                <a:close/>
                <a:moveTo>
                  <a:pt x="28" y="13"/>
                </a:moveTo>
                <a:cubicBezTo>
                  <a:pt x="27" y="13"/>
                  <a:pt x="27" y="13"/>
                  <a:pt x="27" y="14"/>
                </a:cubicBezTo>
                <a:cubicBezTo>
                  <a:pt x="26" y="14"/>
                  <a:pt x="26" y="14"/>
                  <a:pt x="26" y="15"/>
                </a:cubicBezTo>
                <a:cubicBezTo>
                  <a:pt x="27" y="14"/>
                  <a:pt x="27" y="14"/>
                  <a:pt x="27" y="14"/>
                </a:cubicBezTo>
                <a:cubicBezTo>
                  <a:pt x="27" y="14"/>
                  <a:pt x="28" y="13"/>
                  <a:pt x="28" y="13"/>
                </a:cubicBezTo>
                <a:close/>
                <a:moveTo>
                  <a:pt x="7" y="48"/>
                </a:moveTo>
                <a:cubicBezTo>
                  <a:pt x="7" y="47"/>
                  <a:pt x="7" y="46"/>
                  <a:pt x="7" y="45"/>
                </a:cubicBezTo>
                <a:cubicBezTo>
                  <a:pt x="6" y="46"/>
                  <a:pt x="7" y="47"/>
                  <a:pt x="7" y="48"/>
                </a:cubicBezTo>
                <a:cubicBezTo>
                  <a:pt x="7" y="49"/>
                  <a:pt x="8" y="49"/>
                  <a:pt x="7" y="48"/>
                </a:cubicBezTo>
                <a:close/>
                <a:moveTo>
                  <a:pt x="164" y="20"/>
                </a:moveTo>
                <a:cubicBezTo>
                  <a:pt x="166" y="19"/>
                  <a:pt x="167" y="19"/>
                  <a:pt x="168" y="18"/>
                </a:cubicBezTo>
                <a:cubicBezTo>
                  <a:pt x="168" y="18"/>
                  <a:pt x="167" y="18"/>
                  <a:pt x="167" y="18"/>
                </a:cubicBezTo>
                <a:cubicBezTo>
                  <a:pt x="166" y="18"/>
                  <a:pt x="165" y="19"/>
                  <a:pt x="164" y="20"/>
                </a:cubicBezTo>
                <a:close/>
                <a:moveTo>
                  <a:pt x="106" y="117"/>
                </a:moveTo>
                <a:cubicBezTo>
                  <a:pt x="107" y="116"/>
                  <a:pt x="108" y="116"/>
                  <a:pt x="108" y="115"/>
                </a:cubicBezTo>
                <a:cubicBezTo>
                  <a:pt x="107" y="116"/>
                  <a:pt x="106" y="116"/>
                  <a:pt x="105" y="117"/>
                </a:cubicBezTo>
                <a:cubicBezTo>
                  <a:pt x="105" y="117"/>
                  <a:pt x="106" y="118"/>
                  <a:pt x="106" y="117"/>
                </a:cubicBezTo>
                <a:close/>
                <a:moveTo>
                  <a:pt x="175" y="24"/>
                </a:moveTo>
                <a:cubicBezTo>
                  <a:pt x="178" y="24"/>
                  <a:pt x="180" y="23"/>
                  <a:pt x="182" y="23"/>
                </a:cubicBezTo>
                <a:cubicBezTo>
                  <a:pt x="182" y="23"/>
                  <a:pt x="181" y="22"/>
                  <a:pt x="181" y="22"/>
                </a:cubicBezTo>
                <a:cubicBezTo>
                  <a:pt x="179" y="22"/>
                  <a:pt x="177" y="23"/>
                  <a:pt x="175" y="24"/>
                </a:cubicBezTo>
                <a:close/>
                <a:moveTo>
                  <a:pt x="11" y="58"/>
                </a:moveTo>
                <a:cubicBezTo>
                  <a:pt x="9" y="53"/>
                  <a:pt x="9" y="53"/>
                  <a:pt x="9" y="53"/>
                </a:cubicBezTo>
                <a:cubicBezTo>
                  <a:pt x="9" y="52"/>
                  <a:pt x="8" y="51"/>
                  <a:pt x="7" y="51"/>
                </a:cubicBezTo>
                <a:cubicBezTo>
                  <a:pt x="8" y="53"/>
                  <a:pt x="9" y="56"/>
                  <a:pt x="11" y="58"/>
                </a:cubicBezTo>
                <a:close/>
                <a:moveTo>
                  <a:pt x="28" y="13"/>
                </a:moveTo>
                <a:cubicBezTo>
                  <a:pt x="30" y="12"/>
                  <a:pt x="32" y="10"/>
                  <a:pt x="34" y="8"/>
                </a:cubicBezTo>
                <a:cubicBezTo>
                  <a:pt x="33" y="8"/>
                  <a:pt x="32" y="9"/>
                  <a:pt x="32" y="9"/>
                </a:cubicBezTo>
                <a:cubicBezTo>
                  <a:pt x="32" y="10"/>
                  <a:pt x="30" y="12"/>
                  <a:pt x="28" y="11"/>
                </a:cubicBezTo>
                <a:cubicBezTo>
                  <a:pt x="29" y="12"/>
                  <a:pt x="28" y="12"/>
                  <a:pt x="28" y="13"/>
                </a:cubicBezTo>
                <a:close/>
                <a:moveTo>
                  <a:pt x="20" y="24"/>
                </a:moveTo>
                <a:cubicBezTo>
                  <a:pt x="19" y="25"/>
                  <a:pt x="17" y="27"/>
                  <a:pt x="15" y="28"/>
                </a:cubicBezTo>
                <a:cubicBezTo>
                  <a:pt x="15" y="28"/>
                  <a:pt x="15" y="29"/>
                  <a:pt x="15" y="29"/>
                </a:cubicBezTo>
                <a:cubicBezTo>
                  <a:pt x="15" y="29"/>
                  <a:pt x="15" y="29"/>
                  <a:pt x="15" y="29"/>
                </a:cubicBezTo>
                <a:cubicBezTo>
                  <a:pt x="15" y="29"/>
                  <a:pt x="15" y="29"/>
                  <a:pt x="15" y="29"/>
                </a:cubicBezTo>
                <a:cubicBezTo>
                  <a:pt x="16" y="28"/>
                  <a:pt x="18" y="27"/>
                  <a:pt x="19" y="27"/>
                </a:cubicBezTo>
                <a:cubicBezTo>
                  <a:pt x="18" y="26"/>
                  <a:pt x="18" y="26"/>
                  <a:pt x="19" y="26"/>
                </a:cubicBezTo>
                <a:cubicBezTo>
                  <a:pt x="19" y="26"/>
                  <a:pt x="20" y="26"/>
                  <a:pt x="20" y="25"/>
                </a:cubicBezTo>
                <a:cubicBezTo>
                  <a:pt x="20" y="25"/>
                  <a:pt x="20" y="24"/>
                  <a:pt x="20" y="24"/>
                </a:cubicBezTo>
                <a:close/>
                <a:moveTo>
                  <a:pt x="169" y="22"/>
                </a:moveTo>
                <a:cubicBezTo>
                  <a:pt x="171" y="22"/>
                  <a:pt x="174" y="21"/>
                  <a:pt x="176" y="20"/>
                </a:cubicBezTo>
                <a:cubicBezTo>
                  <a:pt x="175" y="20"/>
                  <a:pt x="174" y="19"/>
                  <a:pt x="174" y="19"/>
                </a:cubicBezTo>
                <a:cubicBezTo>
                  <a:pt x="170" y="22"/>
                  <a:pt x="170" y="22"/>
                  <a:pt x="170" y="22"/>
                </a:cubicBezTo>
                <a:cubicBezTo>
                  <a:pt x="169" y="22"/>
                  <a:pt x="169" y="22"/>
                  <a:pt x="169" y="22"/>
                </a:cubicBezTo>
                <a:close/>
                <a:moveTo>
                  <a:pt x="31" y="13"/>
                </a:moveTo>
                <a:cubicBezTo>
                  <a:pt x="34" y="11"/>
                  <a:pt x="37" y="9"/>
                  <a:pt x="40" y="7"/>
                </a:cubicBezTo>
                <a:cubicBezTo>
                  <a:pt x="37" y="8"/>
                  <a:pt x="34" y="11"/>
                  <a:pt x="31" y="13"/>
                </a:cubicBezTo>
                <a:close/>
                <a:moveTo>
                  <a:pt x="78" y="102"/>
                </a:moveTo>
                <a:cubicBezTo>
                  <a:pt x="79" y="102"/>
                  <a:pt x="79" y="101"/>
                  <a:pt x="79" y="101"/>
                </a:cubicBezTo>
                <a:cubicBezTo>
                  <a:pt x="75" y="99"/>
                  <a:pt x="75" y="99"/>
                  <a:pt x="75" y="99"/>
                </a:cubicBezTo>
                <a:cubicBezTo>
                  <a:pt x="74" y="100"/>
                  <a:pt x="74" y="99"/>
                  <a:pt x="73" y="100"/>
                </a:cubicBezTo>
                <a:cubicBezTo>
                  <a:pt x="74" y="101"/>
                  <a:pt x="77" y="103"/>
                  <a:pt x="78" y="102"/>
                </a:cubicBezTo>
                <a:close/>
                <a:moveTo>
                  <a:pt x="88" y="102"/>
                </a:moveTo>
                <a:cubicBezTo>
                  <a:pt x="91" y="100"/>
                  <a:pt x="95" y="98"/>
                  <a:pt x="98" y="96"/>
                </a:cubicBezTo>
                <a:cubicBezTo>
                  <a:pt x="94" y="98"/>
                  <a:pt x="91" y="99"/>
                  <a:pt x="88" y="101"/>
                </a:cubicBezTo>
                <a:cubicBezTo>
                  <a:pt x="86" y="101"/>
                  <a:pt x="88" y="102"/>
                  <a:pt x="88" y="102"/>
                </a:cubicBezTo>
                <a:close/>
                <a:moveTo>
                  <a:pt x="172" y="90"/>
                </a:moveTo>
                <a:cubicBezTo>
                  <a:pt x="174" y="90"/>
                  <a:pt x="176" y="89"/>
                  <a:pt x="178" y="88"/>
                </a:cubicBezTo>
                <a:cubicBezTo>
                  <a:pt x="180" y="87"/>
                  <a:pt x="181" y="86"/>
                  <a:pt x="182" y="84"/>
                </a:cubicBezTo>
                <a:cubicBezTo>
                  <a:pt x="179" y="86"/>
                  <a:pt x="175" y="88"/>
                  <a:pt x="173" y="90"/>
                </a:cubicBezTo>
                <a:cubicBezTo>
                  <a:pt x="172" y="90"/>
                  <a:pt x="172" y="90"/>
                  <a:pt x="172" y="90"/>
                </a:cubicBezTo>
                <a:close/>
                <a:moveTo>
                  <a:pt x="103" y="113"/>
                </a:moveTo>
                <a:cubicBezTo>
                  <a:pt x="105" y="112"/>
                  <a:pt x="108" y="110"/>
                  <a:pt x="110" y="108"/>
                </a:cubicBezTo>
                <a:cubicBezTo>
                  <a:pt x="107" y="109"/>
                  <a:pt x="104" y="111"/>
                  <a:pt x="101" y="112"/>
                </a:cubicBezTo>
                <a:cubicBezTo>
                  <a:pt x="101" y="113"/>
                  <a:pt x="102" y="113"/>
                  <a:pt x="103" y="113"/>
                </a:cubicBezTo>
                <a:close/>
                <a:moveTo>
                  <a:pt x="111" y="121"/>
                </a:moveTo>
                <a:cubicBezTo>
                  <a:pt x="112" y="120"/>
                  <a:pt x="113" y="118"/>
                  <a:pt x="115" y="117"/>
                </a:cubicBezTo>
                <a:cubicBezTo>
                  <a:pt x="112" y="117"/>
                  <a:pt x="110" y="118"/>
                  <a:pt x="107" y="120"/>
                </a:cubicBezTo>
                <a:cubicBezTo>
                  <a:pt x="108" y="121"/>
                  <a:pt x="108" y="122"/>
                  <a:pt x="110" y="123"/>
                </a:cubicBezTo>
                <a:cubicBezTo>
                  <a:pt x="110" y="123"/>
                  <a:pt x="111" y="121"/>
                  <a:pt x="111" y="121"/>
                </a:cubicBezTo>
                <a:close/>
                <a:moveTo>
                  <a:pt x="186" y="58"/>
                </a:moveTo>
                <a:cubicBezTo>
                  <a:pt x="190" y="57"/>
                  <a:pt x="195" y="56"/>
                  <a:pt x="199" y="56"/>
                </a:cubicBezTo>
                <a:cubicBezTo>
                  <a:pt x="199" y="55"/>
                  <a:pt x="200" y="53"/>
                  <a:pt x="200" y="52"/>
                </a:cubicBezTo>
                <a:cubicBezTo>
                  <a:pt x="195" y="54"/>
                  <a:pt x="191" y="56"/>
                  <a:pt x="186" y="58"/>
                </a:cubicBezTo>
                <a:close/>
                <a:moveTo>
                  <a:pt x="20" y="24"/>
                </a:moveTo>
                <a:cubicBezTo>
                  <a:pt x="21" y="24"/>
                  <a:pt x="21" y="25"/>
                  <a:pt x="21" y="24"/>
                </a:cubicBezTo>
                <a:cubicBezTo>
                  <a:pt x="21" y="24"/>
                  <a:pt x="22" y="24"/>
                  <a:pt x="22" y="23"/>
                </a:cubicBezTo>
                <a:cubicBezTo>
                  <a:pt x="30" y="18"/>
                  <a:pt x="37" y="13"/>
                  <a:pt x="44" y="7"/>
                </a:cubicBezTo>
                <a:cubicBezTo>
                  <a:pt x="44" y="6"/>
                  <a:pt x="44" y="6"/>
                  <a:pt x="44" y="6"/>
                </a:cubicBezTo>
                <a:cubicBezTo>
                  <a:pt x="36" y="12"/>
                  <a:pt x="29" y="18"/>
                  <a:pt x="22" y="23"/>
                </a:cubicBezTo>
                <a:cubicBezTo>
                  <a:pt x="21" y="23"/>
                  <a:pt x="21" y="24"/>
                  <a:pt x="20" y="24"/>
                </a:cubicBezTo>
                <a:close/>
                <a:moveTo>
                  <a:pt x="97" y="91"/>
                </a:moveTo>
                <a:cubicBezTo>
                  <a:pt x="97" y="91"/>
                  <a:pt x="97" y="91"/>
                  <a:pt x="96" y="91"/>
                </a:cubicBezTo>
                <a:cubicBezTo>
                  <a:pt x="80" y="97"/>
                  <a:pt x="80" y="97"/>
                  <a:pt x="80" y="97"/>
                </a:cubicBezTo>
                <a:cubicBezTo>
                  <a:pt x="81" y="97"/>
                  <a:pt x="82" y="99"/>
                  <a:pt x="83" y="99"/>
                </a:cubicBezTo>
                <a:lnTo>
                  <a:pt x="97" y="91"/>
                </a:lnTo>
                <a:close/>
                <a:moveTo>
                  <a:pt x="186" y="51"/>
                </a:moveTo>
                <a:cubicBezTo>
                  <a:pt x="190" y="50"/>
                  <a:pt x="195" y="49"/>
                  <a:pt x="200" y="49"/>
                </a:cubicBezTo>
                <a:cubicBezTo>
                  <a:pt x="200" y="48"/>
                  <a:pt x="200" y="46"/>
                  <a:pt x="199" y="45"/>
                </a:cubicBezTo>
                <a:cubicBezTo>
                  <a:pt x="195" y="47"/>
                  <a:pt x="190" y="49"/>
                  <a:pt x="186" y="51"/>
                </a:cubicBezTo>
                <a:close/>
                <a:moveTo>
                  <a:pt x="62" y="87"/>
                </a:moveTo>
                <a:cubicBezTo>
                  <a:pt x="63" y="87"/>
                  <a:pt x="63" y="86"/>
                  <a:pt x="63" y="86"/>
                </a:cubicBezTo>
                <a:cubicBezTo>
                  <a:pt x="68" y="83"/>
                  <a:pt x="73" y="81"/>
                  <a:pt x="78" y="78"/>
                </a:cubicBezTo>
                <a:cubicBezTo>
                  <a:pt x="72" y="80"/>
                  <a:pt x="65" y="83"/>
                  <a:pt x="59" y="85"/>
                </a:cubicBezTo>
                <a:cubicBezTo>
                  <a:pt x="60" y="86"/>
                  <a:pt x="61" y="86"/>
                  <a:pt x="62" y="87"/>
                </a:cubicBezTo>
                <a:close/>
                <a:moveTo>
                  <a:pt x="175" y="31"/>
                </a:moveTo>
                <a:cubicBezTo>
                  <a:pt x="190" y="28"/>
                  <a:pt x="190" y="28"/>
                  <a:pt x="190" y="28"/>
                </a:cubicBezTo>
                <a:cubicBezTo>
                  <a:pt x="189" y="27"/>
                  <a:pt x="187" y="25"/>
                  <a:pt x="186" y="25"/>
                </a:cubicBezTo>
                <a:cubicBezTo>
                  <a:pt x="175" y="30"/>
                  <a:pt x="175" y="30"/>
                  <a:pt x="175" y="30"/>
                </a:cubicBezTo>
                <a:cubicBezTo>
                  <a:pt x="175" y="30"/>
                  <a:pt x="175" y="31"/>
                  <a:pt x="175" y="31"/>
                </a:cubicBezTo>
                <a:close/>
                <a:moveTo>
                  <a:pt x="177" y="37"/>
                </a:moveTo>
                <a:cubicBezTo>
                  <a:pt x="194" y="32"/>
                  <a:pt x="194" y="32"/>
                  <a:pt x="194" y="32"/>
                </a:cubicBezTo>
                <a:cubicBezTo>
                  <a:pt x="194" y="32"/>
                  <a:pt x="193" y="31"/>
                  <a:pt x="192" y="30"/>
                </a:cubicBezTo>
                <a:cubicBezTo>
                  <a:pt x="192" y="29"/>
                  <a:pt x="191" y="30"/>
                  <a:pt x="191" y="31"/>
                </a:cubicBezTo>
                <a:lnTo>
                  <a:pt x="177" y="37"/>
                </a:lnTo>
                <a:close/>
                <a:moveTo>
                  <a:pt x="93" y="105"/>
                </a:moveTo>
                <a:cubicBezTo>
                  <a:pt x="98" y="102"/>
                  <a:pt x="103" y="100"/>
                  <a:pt x="107" y="97"/>
                </a:cubicBezTo>
                <a:cubicBezTo>
                  <a:pt x="102" y="99"/>
                  <a:pt x="97" y="101"/>
                  <a:pt x="91" y="103"/>
                </a:cubicBezTo>
                <a:cubicBezTo>
                  <a:pt x="91" y="104"/>
                  <a:pt x="93" y="105"/>
                  <a:pt x="93" y="105"/>
                </a:cubicBezTo>
                <a:close/>
                <a:moveTo>
                  <a:pt x="135" y="20"/>
                </a:moveTo>
                <a:cubicBezTo>
                  <a:pt x="135" y="21"/>
                  <a:pt x="135" y="21"/>
                  <a:pt x="135" y="21"/>
                </a:cubicBezTo>
                <a:cubicBezTo>
                  <a:pt x="135" y="21"/>
                  <a:pt x="134" y="21"/>
                  <a:pt x="134" y="21"/>
                </a:cubicBezTo>
                <a:cubicBezTo>
                  <a:pt x="127" y="25"/>
                  <a:pt x="119" y="32"/>
                  <a:pt x="113" y="40"/>
                </a:cubicBezTo>
                <a:cubicBezTo>
                  <a:pt x="110" y="44"/>
                  <a:pt x="110" y="44"/>
                  <a:pt x="110" y="44"/>
                </a:cubicBezTo>
                <a:cubicBezTo>
                  <a:pt x="110" y="44"/>
                  <a:pt x="110" y="45"/>
                  <a:pt x="110" y="45"/>
                </a:cubicBezTo>
                <a:cubicBezTo>
                  <a:pt x="118" y="35"/>
                  <a:pt x="126" y="26"/>
                  <a:pt x="135" y="21"/>
                </a:cubicBezTo>
                <a:lnTo>
                  <a:pt x="135" y="20"/>
                </a:lnTo>
                <a:close/>
                <a:moveTo>
                  <a:pt x="76" y="95"/>
                </a:moveTo>
                <a:cubicBezTo>
                  <a:pt x="76" y="94"/>
                  <a:pt x="76" y="94"/>
                  <a:pt x="76" y="94"/>
                </a:cubicBezTo>
                <a:cubicBezTo>
                  <a:pt x="93" y="84"/>
                  <a:pt x="93" y="84"/>
                  <a:pt x="93" y="84"/>
                </a:cubicBezTo>
                <a:cubicBezTo>
                  <a:pt x="86" y="87"/>
                  <a:pt x="79" y="90"/>
                  <a:pt x="72" y="92"/>
                </a:cubicBezTo>
                <a:lnTo>
                  <a:pt x="76" y="95"/>
                </a:lnTo>
                <a:close/>
                <a:moveTo>
                  <a:pt x="98" y="109"/>
                </a:moveTo>
                <a:cubicBezTo>
                  <a:pt x="103" y="106"/>
                  <a:pt x="108" y="103"/>
                  <a:pt x="113" y="100"/>
                </a:cubicBezTo>
                <a:cubicBezTo>
                  <a:pt x="107" y="102"/>
                  <a:pt x="101" y="104"/>
                  <a:pt x="95" y="107"/>
                </a:cubicBezTo>
                <a:cubicBezTo>
                  <a:pt x="96" y="107"/>
                  <a:pt x="98" y="109"/>
                  <a:pt x="98" y="109"/>
                </a:cubicBezTo>
                <a:close/>
                <a:moveTo>
                  <a:pt x="109" y="136"/>
                </a:moveTo>
                <a:cubicBezTo>
                  <a:pt x="109" y="136"/>
                  <a:pt x="109" y="134"/>
                  <a:pt x="109" y="134"/>
                </a:cubicBezTo>
                <a:cubicBezTo>
                  <a:pt x="108" y="128"/>
                  <a:pt x="105" y="123"/>
                  <a:pt x="101" y="118"/>
                </a:cubicBezTo>
                <a:cubicBezTo>
                  <a:pt x="98" y="119"/>
                  <a:pt x="98" y="119"/>
                  <a:pt x="98" y="119"/>
                </a:cubicBezTo>
                <a:cubicBezTo>
                  <a:pt x="98" y="120"/>
                  <a:pt x="99" y="120"/>
                  <a:pt x="99" y="120"/>
                </a:cubicBezTo>
                <a:cubicBezTo>
                  <a:pt x="103" y="125"/>
                  <a:pt x="106" y="130"/>
                  <a:pt x="109" y="135"/>
                </a:cubicBezTo>
                <a:cubicBezTo>
                  <a:pt x="109" y="136"/>
                  <a:pt x="109" y="137"/>
                  <a:pt x="109" y="136"/>
                </a:cubicBezTo>
                <a:close/>
                <a:moveTo>
                  <a:pt x="74" y="73"/>
                </a:moveTo>
                <a:cubicBezTo>
                  <a:pt x="74" y="72"/>
                  <a:pt x="73" y="72"/>
                  <a:pt x="73" y="72"/>
                </a:cubicBezTo>
                <a:cubicBezTo>
                  <a:pt x="66" y="75"/>
                  <a:pt x="59" y="79"/>
                  <a:pt x="51" y="82"/>
                </a:cubicBezTo>
                <a:cubicBezTo>
                  <a:pt x="53" y="83"/>
                  <a:pt x="55" y="84"/>
                  <a:pt x="55" y="84"/>
                </a:cubicBezTo>
                <a:lnTo>
                  <a:pt x="74" y="73"/>
                </a:lnTo>
                <a:close/>
                <a:moveTo>
                  <a:pt x="97" y="118"/>
                </a:moveTo>
                <a:cubicBezTo>
                  <a:pt x="98" y="117"/>
                  <a:pt x="99" y="117"/>
                  <a:pt x="99" y="116"/>
                </a:cubicBezTo>
                <a:cubicBezTo>
                  <a:pt x="98" y="115"/>
                  <a:pt x="97" y="114"/>
                  <a:pt x="97" y="114"/>
                </a:cubicBezTo>
                <a:cubicBezTo>
                  <a:pt x="96" y="114"/>
                  <a:pt x="95" y="115"/>
                  <a:pt x="94" y="115"/>
                </a:cubicBezTo>
                <a:cubicBezTo>
                  <a:pt x="93" y="115"/>
                  <a:pt x="93" y="114"/>
                  <a:pt x="93" y="114"/>
                </a:cubicBezTo>
                <a:cubicBezTo>
                  <a:pt x="93" y="113"/>
                  <a:pt x="94" y="112"/>
                  <a:pt x="94" y="112"/>
                </a:cubicBezTo>
                <a:cubicBezTo>
                  <a:pt x="94" y="111"/>
                  <a:pt x="92" y="111"/>
                  <a:pt x="92" y="110"/>
                </a:cubicBezTo>
                <a:cubicBezTo>
                  <a:pt x="91" y="109"/>
                  <a:pt x="90" y="110"/>
                  <a:pt x="90" y="110"/>
                </a:cubicBezTo>
                <a:cubicBezTo>
                  <a:pt x="89" y="110"/>
                  <a:pt x="89" y="108"/>
                  <a:pt x="89" y="108"/>
                </a:cubicBezTo>
                <a:cubicBezTo>
                  <a:pt x="88" y="107"/>
                  <a:pt x="87" y="106"/>
                  <a:pt x="86" y="106"/>
                </a:cubicBezTo>
                <a:cubicBezTo>
                  <a:pt x="85" y="106"/>
                  <a:pt x="84" y="106"/>
                  <a:pt x="84" y="105"/>
                </a:cubicBezTo>
                <a:cubicBezTo>
                  <a:pt x="84" y="104"/>
                  <a:pt x="82" y="103"/>
                  <a:pt x="82" y="103"/>
                </a:cubicBezTo>
                <a:cubicBezTo>
                  <a:pt x="81" y="103"/>
                  <a:pt x="80" y="104"/>
                  <a:pt x="80" y="104"/>
                </a:cubicBezTo>
                <a:cubicBezTo>
                  <a:pt x="87" y="108"/>
                  <a:pt x="92" y="113"/>
                  <a:pt x="97" y="118"/>
                </a:cubicBezTo>
                <a:cubicBezTo>
                  <a:pt x="97" y="119"/>
                  <a:pt x="97" y="118"/>
                  <a:pt x="97" y="118"/>
                </a:cubicBezTo>
                <a:close/>
                <a:moveTo>
                  <a:pt x="18" y="61"/>
                </a:moveTo>
                <a:cubicBezTo>
                  <a:pt x="26" y="55"/>
                  <a:pt x="35" y="50"/>
                  <a:pt x="43" y="43"/>
                </a:cubicBezTo>
                <a:cubicBezTo>
                  <a:pt x="34" y="48"/>
                  <a:pt x="25" y="53"/>
                  <a:pt x="16" y="59"/>
                </a:cubicBezTo>
                <a:cubicBezTo>
                  <a:pt x="16" y="60"/>
                  <a:pt x="17" y="60"/>
                  <a:pt x="18" y="61"/>
                </a:cubicBezTo>
                <a:close/>
                <a:moveTo>
                  <a:pt x="33" y="73"/>
                </a:moveTo>
                <a:cubicBezTo>
                  <a:pt x="54" y="58"/>
                  <a:pt x="54" y="58"/>
                  <a:pt x="54" y="58"/>
                </a:cubicBezTo>
                <a:cubicBezTo>
                  <a:pt x="45" y="62"/>
                  <a:pt x="37" y="66"/>
                  <a:pt x="29" y="71"/>
                </a:cubicBezTo>
                <a:cubicBezTo>
                  <a:pt x="30" y="72"/>
                  <a:pt x="32" y="74"/>
                  <a:pt x="33" y="73"/>
                </a:cubicBezTo>
                <a:close/>
                <a:moveTo>
                  <a:pt x="48" y="81"/>
                </a:moveTo>
                <a:cubicBezTo>
                  <a:pt x="68" y="68"/>
                  <a:pt x="68" y="68"/>
                  <a:pt x="68" y="68"/>
                </a:cubicBezTo>
                <a:cubicBezTo>
                  <a:pt x="60" y="72"/>
                  <a:pt x="52" y="75"/>
                  <a:pt x="44" y="79"/>
                </a:cubicBezTo>
                <a:lnTo>
                  <a:pt x="48" y="81"/>
                </a:lnTo>
                <a:close/>
                <a:moveTo>
                  <a:pt x="69" y="91"/>
                </a:moveTo>
                <a:cubicBezTo>
                  <a:pt x="76" y="86"/>
                  <a:pt x="83" y="83"/>
                  <a:pt x="89" y="79"/>
                </a:cubicBezTo>
                <a:cubicBezTo>
                  <a:pt x="82" y="81"/>
                  <a:pt x="74" y="84"/>
                  <a:pt x="67" y="87"/>
                </a:cubicBezTo>
                <a:cubicBezTo>
                  <a:pt x="67" y="88"/>
                  <a:pt x="65" y="88"/>
                  <a:pt x="65" y="89"/>
                </a:cubicBezTo>
                <a:cubicBezTo>
                  <a:pt x="66" y="89"/>
                  <a:pt x="68" y="91"/>
                  <a:pt x="69" y="91"/>
                </a:cubicBezTo>
                <a:close/>
                <a:moveTo>
                  <a:pt x="181" y="46"/>
                </a:moveTo>
                <a:cubicBezTo>
                  <a:pt x="187" y="44"/>
                  <a:pt x="193" y="43"/>
                  <a:pt x="199" y="42"/>
                </a:cubicBezTo>
                <a:cubicBezTo>
                  <a:pt x="198" y="39"/>
                  <a:pt x="197" y="37"/>
                  <a:pt x="195" y="34"/>
                </a:cubicBezTo>
                <a:cubicBezTo>
                  <a:pt x="195" y="34"/>
                  <a:pt x="194" y="35"/>
                  <a:pt x="193" y="35"/>
                </a:cubicBezTo>
                <a:cubicBezTo>
                  <a:pt x="190" y="37"/>
                  <a:pt x="188" y="38"/>
                  <a:pt x="185" y="39"/>
                </a:cubicBezTo>
                <a:cubicBezTo>
                  <a:pt x="184" y="39"/>
                  <a:pt x="184" y="39"/>
                  <a:pt x="184" y="40"/>
                </a:cubicBezTo>
                <a:cubicBezTo>
                  <a:pt x="184" y="40"/>
                  <a:pt x="184" y="40"/>
                  <a:pt x="184" y="40"/>
                </a:cubicBezTo>
                <a:cubicBezTo>
                  <a:pt x="184" y="40"/>
                  <a:pt x="184" y="40"/>
                  <a:pt x="184" y="40"/>
                </a:cubicBezTo>
                <a:cubicBezTo>
                  <a:pt x="187" y="39"/>
                  <a:pt x="190" y="38"/>
                  <a:pt x="193" y="38"/>
                </a:cubicBezTo>
                <a:cubicBezTo>
                  <a:pt x="194" y="38"/>
                  <a:pt x="197" y="38"/>
                  <a:pt x="196" y="39"/>
                </a:cubicBezTo>
                <a:cubicBezTo>
                  <a:pt x="191" y="41"/>
                  <a:pt x="186" y="44"/>
                  <a:pt x="181" y="46"/>
                </a:cubicBezTo>
                <a:close/>
                <a:moveTo>
                  <a:pt x="40" y="17"/>
                </a:moveTo>
                <a:cubicBezTo>
                  <a:pt x="40" y="17"/>
                  <a:pt x="40" y="17"/>
                  <a:pt x="40" y="17"/>
                </a:cubicBezTo>
                <a:cubicBezTo>
                  <a:pt x="34" y="20"/>
                  <a:pt x="29" y="23"/>
                  <a:pt x="24" y="26"/>
                </a:cubicBezTo>
                <a:cubicBezTo>
                  <a:pt x="21" y="28"/>
                  <a:pt x="18" y="30"/>
                  <a:pt x="15" y="33"/>
                </a:cubicBezTo>
                <a:cubicBezTo>
                  <a:pt x="15" y="33"/>
                  <a:pt x="15" y="33"/>
                  <a:pt x="14" y="33"/>
                </a:cubicBezTo>
                <a:cubicBezTo>
                  <a:pt x="13" y="34"/>
                  <a:pt x="13" y="36"/>
                  <a:pt x="12" y="38"/>
                </a:cubicBezTo>
                <a:lnTo>
                  <a:pt x="40" y="17"/>
                </a:lnTo>
                <a:close/>
                <a:moveTo>
                  <a:pt x="21" y="64"/>
                </a:moveTo>
                <a:cubicBezTo>
                  <a:pt x="48" y="45"/>
                  <a:pt x="48" y="45"/>
                  <a:pt x="48" y="45"/>
                </a:cubicBezTo>
                <a:cubicBezTo>
                  <a:pt x="38" y="50"/>
                  <a:pt x="28" y="55"/>
                  <a:pt x="19" y="63"/>
                </a:cubicBezTo>
                <a:cubicBezTo>
                  <a:pt x="19" y="63"/>
                  <a:pt x="20" y="64"/>
                  <a:pt x="20" y="65"/>
                </a:cubicBezTo>
                <a:cubicBezTo>
                  <a:pt x="21" y="65"/>
                  <a:pt x="21" y="64"/>
                  <a:pt x="21" y="64"/>
                </a:cubicBezTo>
                <a:close/>
                <a:moveTo>
                  <a:pt x="13" y="44"/>
                </a:moveTo>
                <a:cubicBezTo>
                  <a:pt x="22" y="36"/>
                  <a:pt x="32" y="29"/>
                  <a:pt x="41" y="22"/>
                </a:cubicBezTo>
                <a:cubicBezTo>
                  <a:pt x="31" y="28"/>
                  <a:pt x="21" y="34"/>
                  <a:pt x="12" y="41"/>
                </a:cubicBezTo>
                <a:cubicBezTo>
                  <a:pt x="11" y="42"/>
                  <a:pt x="12" y="43"/>
                  <a:pt x="12" y="45"/>
                </a:cubicBezTo>
                <a:cubicBezTo>
                  <a:pt x="12" y="44"/>
                  <a:pt x="12" y="44"/>
                  <a:pt x="13" y="44"/>
                </a:cubicBezTo>
                <a:close/>
                <a:moveTo>
                  <a:pt x="14" y="51"/>
                </a:moveTo>
                <a:cubicBezTo>
                  <a:pt x="23" y="43"/>
                  <a:pt x="32" y="37"/>
                  <a:pt x="41" y="30"/>
                </a:cubicBezTo>
                <a:cubicBezTo>
                  <a:pt x="37" y="31"/>
                  <a:pt x="34" y="33"/>
                  <a:pt x="31" y="35"/>
                </a:cubicBezTo>
                <a:cubicBezTo>
                  <a:pt x="25" y="39"/>
                  <a:pt x="18" y="43"/>
                  <a:pt x="12" y="48"/>
                </a:cubicBezTo>
                <a:cubicBezTo>
                  <a:pt x="12" y="49"/>
                  <a:pt x="12" y="52"/>
                  <a:pt x="14" y="51"/>
                </a:cubicBezTo>
                <a:close/>
                <a:moveTo>
                  <a:pt x="35" y="79"/>
                </a:moveTo>
                <a:cubicBezTo>
                  <a:pt x="35" y="79"/>
                  <a:pt x="35" y="80"/>
                  <a:pt x="35" y="80"/>
                </a:cubicBezTo>
                <a:cubicBezTo>
                  <a:pt x="47" y="86"/>
                  <a:pt x="59" y="93"/>
                  <a:pt x="71" y="99"/>
                </a:cubicBezTo>
                <a:cubicBezTo>
                  <a:pt x="72" y="97"/>
                  <a:pt x="72" y="97"/>
                  <a:pt x="72" y="97"/>
                </a:cubicBezTo>
                <a:cubicBezTo>
                  <a:pt x="71" y="97"/>
                  <a:pt x="69" y="96"/>
                  <a:pt x="69" y="96"/>
                </a:cubicBezTo>
                <a:cubicBezTo>
                  <a:pt x="67" y="95"/>
                  <a:pt x="66" y="95"/>
                  <a:pt x="65" y="95"/>
                </a:cubicBezTo>
                <a:cubicBezTo>
                  <a:pt x="65" y="95"/>
                  <a:pt x="65" y="94"/>
                  <a:pt x="65" y="93"/>
                </a:cubicBezTo>
                <a:cubicBezTo>
                  <a:pt x="64" y="93"/>
                  <a:pt x="63" y="92"/>
                  <a:pt x="62" y="92"/>
                </a:cubicBezTo>
                <a:cubicBezTo>
                  <a:pt x="52" y="86"/>
                  <a:pt x="42" y="83"/>
                  <a:pt x="31" y="77"/>
                </a:cubicBezTo>
                <a:cubicBezTo>
                  <a:pt x="34" y="79"/>
                  <a:pt x="34" y="79"/>
                  <a:pt x="34" y="79"/>
                </a:cubicBezTo>
                <a:cubicBezTo>
                  <a:pt x="34" y="80"/>
                  <a:pt x="34" y="79"/>
                  <a:pt x="35" y="79"/>
                </a:cubicBezTo>
                <a:close/>
                <a:moveTo>
                  <a:pt x="15" y="55"/>
                </a:moveTo>
                <a:cubicBezTo>
                  <a:pt x="24" y="48"/>
                  <a:pt x="33" y="42"/>
                  <a:pt x="42" y="35"/>
                </a:cubicBezTo>
                <a:cubicBezTo>
                  <a:pt x="32" y="40"/>
                  <a:pt x="22" y="45"/>
                  <a:pt x="13" y="54"/>
                </a:cubicBezTo>
                <a:cubicBezTo>
                  <a:pt x="14" y="54"/>
                  <a:pt x="14" y="55"/>
                  <a:pt x="15" y="55"/>
                </a:cubicBezTo>
                <a:close/>
                <a:moveTo>
                  <a:pt x="27" y="70"/>
                </a:moveTo>
                <a:cubicBezTo>
                  <a:pt x="36" y="63"/>
                  <a:pt x="45" y="58"/>
                  <a:pt x="53" y="51"/>
                </a:cubicBezTo>
                <a:cubicBezTo>
                  <a:pt x="43" y="56"/>
                  <a:pt x="33" y="61"/>
                  <a:pt x="23" y="67"/>
                </a:cubicBezTo>
                <a:cubicBezTo>
                  <a:pt x="24" y="68"/>
                  <a:pt x="25" y="68"/>
                  <a:pt x="26" y="69"/>
                </a:cubicBezTo>
                <a:cubicBezTo>
                  <a:pt x="27" y="70"/>
                  <a:pt x="27" y="70"/>
                  <a:pt x="27" y="70"/>
                </a:cubicBezTo>
                <a:close/>
                <a:moveTo>
                  <a:pt x="41" y="77"/>
                </a:moveTo>
                <a:cubicBezTo>
                  <a:pt x="41" y="77"/>
                  <a:pt x="41" y="77"/>
                  <a:pt x="42" y="77"/>
                </a:cubicBezTo>
                <a:cubicBezTo>
                  <a:pt x="50" y="70"/>
                  <a:pt x="58" y="65"/>
                  <a:pt x="66" y="59"/>
                </a:cubicBezTo>
                <a:cubicBezTo>
                  <a:pt x="65" y="59"/>
                  <a:pt x="65" y="59"/>
                  <a:pt x="64" y="59"/>
                </a:cubicBezTo>
                <a:cubicBezTo>
                  <a:pt x="54" y="64"/>
                  <a:pt x="45" y="69"/>
                  <a:pt x="35" y="74"/>
                </a:cubicBezTo>
                <a:cubicBezTo>
                  <a:pt x="37" y="76"/>
                  <a:pt x="39" y="77"/>
                  <a:pt x="41" y="77"/>
                </a:cubicBezTo>
                <a:close/>
                <a:moveTo>
                  <a:pt x="178" y="71"/>
                </a:moveTo>
                <a:cubicBezTo>
                  <a:pt x="179" y="71"/>
                  <a:pt x="180" y="71"/>
                  <a:pt x="180" y="71"/>
                </a:cubicBezTo>
                <a:cubicBezTo>
                  <a:pt x="184" y="69"/>
                  <a:pt x="189" y="68"/>
                  <a:pt x="193" y="68"/>
                </a:cubicBezTo>
                <a:cubicBezTo>
                  <a:pt x="193" y="69"/>
                  <a:pt x="192" y="70"/>
                  <a:pt x="192" y="70"/>
                </a:cubicBezTo>
                <a:cubicBezTo>
                  <a:pt x="185" y="74"/>
                  <a:pt x="178" y="77"/>
                  <a:pt x="170" y="81"/>
                </a:cubicBezTo>
                <a:cubicBezTo>
                  <a:pt x="187" y="78"/>
                  <a:pt x="187" y="78"/>
                  <a:pt x="187" y="78"/>
                </a:cubicBezTo>
                <a:cubicBezTo>
                  <a:pt x="192" y="72"/>
                  <a:pt x="196" y="65"/>
                  <a:pt x="199" y="58"/>
                </a:cubicBezTo>
                <a:cubicBezTo>
                  <a:pt x="193" y="61"/>
                  <a:pt x="187" y="63"/>
                  <a:pt x="182" y="65"/>
                </a:cubicBezTo>
                <a:cubicBezTo>
                  <a:pt x="181" y="65"/>
                  <a:pt x="181" y="65"/>
                  <a:pt x="181" y="65"/>
                </a:cubicBezTo>
                <a:cubicBezTo>
                  <a:pt x="182" y="65"/>
                  <a:pt x="182" y="65"/>
                  <a:pt x="182" y="65"/>
                </a:cubicBezTo>
                <a:cubicBezTo>
                  <a:pt x="191" y="63"/>
                  <a:pt x="191" y="63"/>
                  <a:pt x="191" y="63"/>
                </a:cubicBezTo>
                <a:cubicBezTo>
                  <a:pt x="193" y="63"/>
                  <a:pt x="195" y="62"/>
                  <a:pt x="196" y="62"/>
                </a:cubicBezTo>
                <a:cubicBezTo>
                  <a:pt x="196" y="63"/>
                  <a:pt x="196" y="64"/>
                  <a:pt x="195" y="64"/>
                </a:cubicBezTo>
                <a:cubicBezTo>
                  <a:pt x="189" y="67"/>
                  <a:pt x="184" y="69"/>
                  <a:pt x="178" y="71"/>
                </a:cubicBezTo>
                <a:close/>
                <a:moveTo>
                  <a:pt x="193" y="59"/>
                </a:moveTo>
                <a:cubicBezTo>
                  <a:pt x="193" y="58"/>
                  <a:pt x="193" y="58"/>
                  <a:pt x="193" y="58"/>
                </a:cubicBezTo>
                <a:cubicBezTo>
                  <a:pt x="187" y="59"/>
                  <a:pt x="181" y="61"/>
                  <a:pt x="176" y="63"/>
                </a:cubicBezTo>
                <a:cubicBezTo>
                  <a:pt x="175" y="63"/>
                  <a:pt x="175" y="63"/>
                  <a:pt x="174" y="62"/>
                </a:cubicBezTo>
                <a:cubicBezTo>
                  <a:pt x="174" y="62"/>
                  <a:pt x="174" y="61"/>
                  <a:pt x="174" y="61"/>
                </a:cubicBezTo>
                <a:cubicBezTo>
                  <a:pt x="182" y="57"/>
                  <a:pt x="190" y="54"/>
                  <a:pt x="198" y="51"/>
                </a:cubicBezTo>
                <a:cubicBezTo>
                  <a:pt x="198" y="51"/>
                  <a:pt x="200" y="50"/>
                  <a:pt x="198" y="51"/>
                </a:cubicBezTo>
                <a:cubicBezTo>
                  <a:pt x="191" y="52"/>
                  <a:pt x="185" y="53"/>
                  <a:pt x="178" y="55"/>
                </a:cubicBezTo>
                <a:cubicBezTo>
                  <a:pt x="178" y="55"/>
                  <a:pt x="176" y="55"/>
                  <a:pt x="176" y="54"/>
                </a:cubicBezTo>
                <a:cubicBezTo>
                  <a:pt x="176" y="53"/>
                  <a:pt x="177" y="53"/>
                  <a:pt x="177" y="52"/>
                </a:cubicBezTo>
                <a:cubicBezTo>
                  <a:pt x="183" y="50"/>
                  <a:pt x="189" y="47"/>
                  <a:pt x="195" y="45"/>
                </a:cubicBezTo>
                <a:cubicBezTo>
                  <a:pt x="196" y="45"/>
                  <a:pt x="196" y="45"/>
                  <a:pt x="196" y="45"/>
                </a:cubicBezTo>
                <a:cubicBezTo>
                  <a:pt x="197" y="44"/>
                  <a:pt x="197" y="44"/>
                  <a:pt x="197" y="44"/>
                </a:cubicBezTo>
                <a:cubicBezTo>
                  <a:pt x="196" y="45"/>
                  <a:pt x="196" y="45"/>
                  <a:pt x="196" y="45"/>
                </a:cubicBezTo>
                <a:cubicBezTo>
                  <a:pt x="196" y="45"/>
                  <a:pt x="195" y="45"/>
                  <a:pt x="195" y="45"/>
                </a:cubicBezTo>
                <a:cubicBezTo>
                  <a:pt x="195" y="45"/>
                  <a:pt x="195" y="45"/>
                  <a:pt x="195" y="45"/>
                </a:cubicBezTo>
                <a:cubicBezTo>
                  <a:pt x="188" y="46"/>
                  <a:pt x="181" y="48"/>
                  <a:pt x="174" y="49"/>
                </a:cubicBezTo>
                <a:cubicBezTo>
                  <a:pt x="172" y="50"/>
                  <a:pt x="170" y="51"/>
                  <a:pt x="168" y="51"/>
                </a:cubicBezTo>
                <a:cubicBezTo>
                  <a:pt x="168" y="50"/>
                  <a:pt x="168" y="49"/>
                  <a:pt x="168" y="49"/>
                </a:cubicBezTo>
                <a:cubicBezTo>
                  <a:pt x="175" y="46"/>
                  <a:pt x="182" y="43"/>
                  <a:pt x="189" y="41"/>
                </a:cubicBezTo>
                <a:cubicBezTo>
                  <a:pt x="186" y="41"/>
                  <a:pt x="184" y="41"/>
                  <a:pt x="182" y="42"/>
                </a:cubicBezTo>
                <a:cubicBezTo>
                  <a:pt x="177" y="43"/>
                  <a:pt x="172" y="44"/>
                  <a:pt x="168" y="46"/>
                </a:cubicBezTo>
                <a:cubicBezTo>
                  <a:pt x="168" y="47"/>
                  <a:pt x="167" y="45"/>
                  <a:pt x="167" y="45"/>
                </a:cubicBezTo>
                <a:cubicBezTo>
                  <a:pt x="173" y="42"/>
                  <a:pt x="179" y="40"/>
                  <a:pt x="184" y="37"/>
                </a:cubicBezTo>
                <a:cubicBezTo>
                  <a:pt x="185" y="37"/>
                  <a:pt x="185" y="37"/>
                  <a:pt x="185" y="37"/>
                </a:cubicBezTo>
                <a:cubicBezTo>
                  <a:pt x="185" y="37"/>
                  <a:pt x="185" y="37"/>
                  <a:pt x="185" y="37"/>
                </a:cubicBezTo>
                <a:cubicBezTo>
                  <a:pt x="186" y="36"/>
                  <a:pt x="186" y="36"/>
                  <a:pt x="186" y="36"/>
                </a:cubicBezTo>
                <a:cubicBezTo>
                  <a:pt x="185" y="37"/>
                  <a:pt x="185" y="37"/>
                  <a:pt x="185" y="37"/>
                </a:cubicBezTo>
                <a:cubicBezTo>
                  <a:pt x="185" y="37"/>
                  <a:pt x="185" y="37"/>
                  <a:pt x="185" y="37"/>
                </a:cubicBezTo>
                <a:cubicBezTo>
                  <a:pt x="184" y="37"/>
                  <a:pt x="184" y="37"/>
                  <a:pt x="184" y="37"/>
                </a:cubicBezTo>
                <a:cubicBezTo>
                  <a:pt x="184" y="37"/>
                  <a:pt x="184" y="37"/>
                  <a:pt x="184" y="37"/>
                </a:cubicBezTo>
                <a:cubicBezTo>
                  <a:pt x="178" y="39"/>
                  <a:pt x="172" y="40"/>
                  <a:pt x="167" y="42"/>
                </a:cubicBezTo>
                <a:cubicBezTo>
                  <a:pt x="166" y="42"/>
                  <a:pt x="166" y="40"/>
                  <a:pt x="166" y="40"/>
                </a:cubicBezTo>
                <a:cubicBezTo>
                  <a:pt x="174" y="36"/>
                  <a:pt x="181" y="33"/>
                  <a:pt x="188" y="30"/>
                </a:cubicBezTo>
                <a:cubicBezTo>
                  <a:pt x="188" y="30"/>
                  <a:pt x="189" y="30"/>
                  <a:pt x="188" y="30"/>
                </a:cubicBezTo>
                <a:cubicBezTo>
                  <a:pt x="180" y="31"/>
                  <a:pt x="172" y="33"/>
                  <a:pt x="164" y="37"/>
                </a:cubicBezTo>
                <a:cubicBezTo>
                  <a:pt x="164" y="37"/>
                  <a:pt x="163" y="37"/>
                  <a:pt x="162" y="36"/>
                </a:cubicBezTo>
                <a:cubicBezTo>
                  <a:pt x="162" y="36"/>
                  <a:pt x="163" y="35"/>
                  <a:pt x="164" y="34"/>
                </a:cubicBezTo>
                <a:cubicBezTo>
                  <a:pt x="170" y="31"/>
                  <a:pt x="177" y="28"/>
                  <a:pt x="184" y="24"/>
                </a:cubicBezTo>
                <a:cubicBezTo>
                  <a:pt x="185" y="24"/>
                  <a:pt x="184" y="24"/>
                  <a:pt x="184" y="24"/>
                </a:cubicBezTo>
                <a:cubicBezTo>
                  <a:pt x="176" y="26"/>
                  <a:pt x="169" y="27"/>
                  <a:pt x="162" y="31"/>
                </a:cubicBezTo>
                <a:cubicBezTo>
                  <a:pt x="161" y="31"/>
                  <a:pt x="162" y="29"/>
                  <a:pt x="163" y="29"/>
                </a:cubicBezTo>
                <a:cubicBezTo>
                  <a:pt x="167" y="26"/>
                  <a:pt x="171" y="25"/>
                  <a:pt x="175" y="23"/>
                </a:cubicBezTo>
                <a:cubicBezTo>
                  <a:pt x="175" y="22"/>
                  <a:pt x="175" y="22"/>
                  <a:pt x="175" y="22"/>
                </a:cubicBezTo>
                <a:cubicBezTo>
                  <a:pt x="175" y="23"/>
                  <a:pt x="175" y="23"/>
                  <a:pt x="175" y="23"/>
                </a:cubicBezTo>
                <a:cubicBezTo>
                  <a:pt x="175" y="22"/>
                  <a:pt x="175" y="22"/>
                  <a:pt x="175" y="22"/>
                </a:cubicBezTo>
                <a:cubicBezTo>
                  <a:pt x="168" y="24"/>
                  <a:pt x="162" y="26"/>
                  <a:pt x="156" y="29"/>
                </a:cubicBezTo>
                <a:cubicBezTo>
                  <a:pt x="156" y="29"/>
                  <a:pt x="155" y="28"/>
                  <a:pt x="155" y="28"/>
                </a:cubicBezTo>
                <a:cubicBezTo>
                  <a:pt x="160" y="25"/>
                  <a:pt x="165" y="22"/>
                  <a:pt x="170" y="20"/>
                </a:cubicBezTo>
                <a:cubicBezTo>
                  <a:pt x="170" y="19"/>
                  <a:pt x="170" y="19"/>
                  <a:pt x="170" y="19"/>
                </a:cubicBezTo>
                <a:cubicBezTo>
                  <a:pt x="164" y="22"/>
                  <a:pt x="159" y="23"/>
                  <a:pt x="154" y="26"/>
                </a:cubicBezTo>
                <a:cubicBezTo>
                  <a:pt x="154" y="26"/>
                  <a:pt x="153" y="26"/>
                  <a:pt x="152" y="26"/>
                </a:cubicBezTo>
                <a:cubicBezTo>
                  <a:pt x="152" y="25"/>
                  <a:pt x="152" y="25"/>
                  <a:pt x="153" y="24"/>
                </a:cubicBezTo>
                <a:cubicBezTo>
                  <a:pt x="156" y="22"/>
                  <a:pt x="160" y="20"/>
                  <a:pt x="164" y="17"/>
                </a:cubicBezTo>
                <a:cubicBezTo>
                  <a:pt x="159" y="17"/>
                  <a:pt x="155" y="20"/>
                  <a:pt x="152" y="23"/>
                </a:cubicBezTo>
                <a:cubicBezTo>
                  <a:pt x="152" y="23"/>
                  <a:pt x="153" y="22"/>
                  <a:pt x="152" y="23"/>
                </a:cubicBezTo>
                <a:cubicBezTo>
                  <a:pt x="151" y="24"/>
                  <a:pt x="150" y="25"/>
                  <a:pt x="149" y="25"/>
                </a:cubicBezTo>
                <a:cubicBezTo>
                  <a:pt x="148" y="25"/>
                  <a:pt x="148" y="24"/>
                  <a:pt x="148" y="23"/>
                </a:cubicBezTo>
                <a:cubicBezTo>
                  <a:pt x="150" y="21"/>
                  <a:pt x="154" y="20"/>
                  <a:pt x="157" y="18"/>
                </a:cubicBezTo>
                <a:cubicBezTo>
                  <a:pt x="155" y="18"/>
                  <a:pt x="154" y="18"/>
                  <a:pt x="154" y="18"/>
                </a:cubicBezTo>
                <a:cubicBezTo>
                  <a:pt x="139" y="21"/>
                  <a:pt x="126" y="31"/>
                  <a:pt x="114" y="48"/>
                </a:cubicBezTo>
                <a:cubicBezTo>
                  <a:pt x="115" y="51"/>
                  <a:pt x="112" y="51"/>
                  <a:pt x="111" y="51"/>
                </a:cubicBezTo>
                <a:cubicBezTo>
                  <a:pt x="110" y="51"/>
                  <a:pt x="109" y="51"/>
                  <a:pt x="108" y="51"/>
                </a:cubicBezTo>
                <a:cubicBezTo>
                  <a:pt x="108" y="49"/>
                  <a:pt x="105" y="48"/>
                  <a:pt x="104" y="48"/>
                </a:cubicBezTo>
                <a:cubicBezTo>
                  <a:pt x="103" y="46"/>
                  <a:pt x="103" y="44"/>
                  <a:pt x="102" y="43"/>
                </a:cubicBezTo>
                <a:cubicBezTo>
                  <a:pt x="99" y="37"/>
                  <a:pt x="94" y="32"/>
                  <a:pt x="89" y="27"/>
                </a:cubicBezTo>
                <a:cubicBezTo>
                  <a:pt x="77" y="18"/>
                  <a:pt x="60" y="10"/>
                  <a:pt x="47" y="6"/>
                </a:cubicBezTo>
                <a:cubicBezTo>
                  <a:pt x="41" y="12"/>
                  <a:pt x="35" y="16"/>
                  <a:pt x="28" y="21"/>
                </a:cubicBezTo>
                <a:cubicBezTo>
                  <a:pt x="28" y="22"/>
                  <a:pt x="28" y="22"/>
                  <a:pt x="28" y="22"/>
                </a:cubicBezTo>
                <a:cubicBezTo>
                  <a:pt x="28" y="21"/>
                  <a:pt x="28" y="21"/>
                  <a:pt x="28" y="21"/>
                </a:cubicBezTo>
                <a:cubicBezTo>
                  <a:pt x="28" y="21"/>
                  <a:pt x="29" y="21"/>
                  <a:pt x="29" y="21"/>
                </a:cubicBezTo>
                <a:cubicBezTo>
                  <a:pt x="35" y="17"/>
                  <a:pt x="42" y="14"/>
                  <a:pt x="49" y="10"/>
                </a:cubicBezTo>
                <a:cubicBezTo>
                  <a:pt x="49" y="10"/>
                  <a:pt x="50" y="11"/>
                  <a:pt x="49" y="11"/>
                </a:cubicBezTo>
                <a:cubicBezTo>
                  <a:pt x="42" y="17"/>
                  <a:pt x="34" y="23"/>
                  <a:pt x="27" y="29"/>
                </a:cubicBezTo>
                <a:cubicBezTo>
                  <a:pt x="27" y="29"/>
                  <a:pt x="27" y="29"/>
                  <a:pt x="27" y="29"/>
                </a:cubicBezTo>
                <a:cubicBezTo>
                  <a:pt x="27" y="29"/>
                  <a:pt x="27" y="29"/>
                  <a:pt x="27" y="29"/>
                </a:cubicBezTo>
                <a:cubicBezTo>
                  <a:pt x="34" y="24"/>
                  <a:pt x="42" y="20"/>
                  <a:pt x="49" y="16"/>
                </a:cubicBezTo>
                <a:cubicBezTo>
                  <a:pt x="50" y="16"/>
                  <a:pt x="50" y="17"/>
                  <a:pt x="50" y="18"/>
                </a:cubicBezTo>
                <a:cubicBezTo>
                  <a:pt x="20" y="40"/>
                  <a:pt x="20" y="40"/>
                  <a:pt x="20" y="40"/>
                </a:cubicBezTo>
                <a:cubicBezTo>
                  <a:pt x="29" y="34"/>
                  <a:pt x="38" y="29"/>
                  <a:pt x="46" y="25"/>
                </a:cubicBezTo>
                <a:cubicBezTo>
                  <a:pt x="47" y="24"/>
                  <a:pt x="48" y="26"/>
                  <a:pt x="47" y="26"/>
                </a:cubicBezTo>
                <a:cubicBezTo>
                  <a:pt x="44" y="30"/>
                  <a:pt x="40" y="32"/>
                  <a:pt x="37" y="35"/>
                </a:cubicBezTo>
                <a:cubicBezTo>
                  <a:pt x="36" y="36"/>
                  <a:pt x="36" y="36"/>
                  <a:pt x="36" y="36"/>
                </a:cubicBezTo>
                <a:cubicBezTo>
                  <a:pt x="37" y="35"/>
                  <a:pt x="37" y="35"/>
                  <a:pt x="37" y="35"/>
                </a:cubicBezTo>
                <a:cubicBezTo>
                  <a:pt x="40" y="34"/>
                  <a:pt x="43" y="32"/>
                  <a:pt x="45" y="31"/>
                </a:cubicBezTo>
                <a:cubicBezTo>
                  <a:pt x="46" y="31"/>
                  <a:pt x="47" y="32"/>
                  <a:pt x="46" y="32"/>
                </a:cubicBezTo>
                <a:cubicBezTo>
                  <a:pt x="44" y="35"/>
                  <a:pt x="42" y="37"/>
                  <a:pt x="39" y="39"/>
                </a:cubicBezTo>
                <a:cubicBezTo>
                  <a:pt x="39" y="39"/>
                  <a:pt x="38" y="40"/>
                  <a:pt x="38" y="40"/>
                </a:cubicBezTo>
                <a:cubicBezTo>
                  <a:pt x="30" y="46"/>
                  <a:pt x="23" y="51"/>
                  <a:pt x="15" y="57"/>
                </a:cubicBezTo>
                <a:cubicBezTo>
                  <a:pt x="26" y="51"/>
                  <a:pt x="37" y="44"/>
                  <a:pt x="48" y="39"/>
                </a:cubicBezTo>
                <a:cubicBezTo>
                  <a:pt x="49" y="39"/>
                  <a:pt x="49" y="40"/>
                  <a:pt x="49" y="40"/>
                </a:cubicBezTo>
                <a:cubicBezTo>
                  <a:pt x="48" y="42"/>
                  <a:pt x="47" y="43"/>
                  <a:pt x="46" y="44"/>
                </a:cubicBezTo>
                <a:cubicBezTo>
                  <a:pt x="48" y="42"/>
                  <a:pt x="51" y="41"/>
                  <a:pt x="53" y="40"/>
                </a:cubicBezTo>
                <a:cubicBezTo>
                  <a:pt x="54" y="42"/>
                  <a:pt x="52" y="43"/>
                  <a:pt x="52" y="43"/>
                </a:cubicBezTo>
                <a:cubicBezTo>
                  <a:pt x="22" y="66"/>
                  <a:pt x="22" y="66"/>
                  <a:pt x="22" y="66"/>
                </a:cubicBezTo>
                <a:cubicBezTo>
                  <a:pt x="34" y="59"/>
                  <a:pt x="46" y="52"/>
                  <a:pt x="58" y="47"/>
                </a:cubicBezTo>
                <a:cubicBezTo>
                  <a:pt x="58" y="47"/>
                  <a:pt x="59" y="48"/>
                  <a:pt x="59" y="48"/>
                </a:cubicBezTo>
                <a:cubicBezTo>
                  <a:pt x="54" y="53"/>
                  <a:pt x="48" y="57"/>
                  <a:pt x="43" y="61"/>
                </a:cubicBezTo>
                <a:cubicBezTo>
                  <a:pt x="54" y="56"/>
                  <a:pt x="54" y="56"/>
                  <a:pt x="54" y="56"/>
                </a:cubicBezTo>
                <a:cubicBezTo>
                  <a:pt x="56" y="54"/>
                  <a:pt x="58" y="53"/>
                  <a:pt x="61" y="53"/>
                </a:cubicBezTo>
                <a:cubicBezTo>
                  <a:pt x="61" y="54"/>
                  <a:pt x="60" y="55"/>
                  <a:pt x="60" y="55"/>
                </a:cubicBezTo>
                <a:cubicBezTo>
                  <a:pt x="54" y="59"/>
                  <a:pt x="49" y="64"/>
                  <a:pt x="43" y="68"/>
                </a:cubicBezTo>
                <a:cubicBezTo>
                  <a:pt x="43" y="67"/>
                  <a:pt x="43" y="68"/>
                  <a:pt x="43" y="68"/>
                </a:cubicBezTo>
                <a:cubicBezTo>
                  <a:pt x="43" y="68"/>
                  <a:pt x="43" y="68"/>
                  <a:pt x="43" y="68"/>
                </a:cubicBezTo>
                <a:cubicBezTo>
                  <a:pt x="52" y="63"/>
                  <a:pt x="60" y="59"/>
                  <a:pt x="69" y="56"/>
                </a:cubicBezTo>
                <a:cubicBezTo>
                  <a:pt x="70" y="56"/>
                  <a:pt x="71" y="57"/>
                  <a:pt x="70" y="58"/>
                </a:cubicBezTo>
                <a:cubicBezTo>
                  <a:pt x="62" y="65"/>
                  <a:pt x="53" y="70"/>
                  <a:pt x="45" y="76"/>
                </a:cubicBezTo>
                <a:cubicBezTo>
                  <a:pt x="55" y="72"/>
                  <a:pt x="65" y="68"/>
                  <a:pt x="74" y="64"/>
                </a:cubicBezTo>
                <a:cubicBezTo>
                  <a:pt x="75" y="64"/>
                  <a:pt x="76" y="65"/>
                  <a:pt x="75" y="65"/>
                </a:cubicBezTo>
                <a:cubicBezTo>
                  <a:pt x="69" y="70"/>
                  <a:pt x="62" y="74"/>
                  <a:pt x="56" y="78"/>
                </a:cubicBezTo>
                <a:cubicBezTo>
                  <a:pt x="64" y="75"/>
                  <a:pt x="71" y="71"/>
                  <a:pt x="79" y="69"/>
                </a:cubicBezTo>
                <a:cubicBezTo>
                  <a:pt x="80" y="69"/>
                  <a:pt x="81" y="70"/>
                  <a:pt x="80" y="70"/>
                </a:cubicBezTo>
                <a:cubicBezTo>
                  <a:pt x="74" y="75"/>
                  <a:pt x="67" y="79"/>
                  <a:pt x="61" y="83"/>
                </a:cubicBezTo>
                <a:cubicBezTo>
                  <a:pt x="60" y="83"/>
                  <a:pt x="60" y="83"/>
                  <a:pt x="60" y="83"/>
                </a:cubicBezTo>
                <a:cubicBezTo>
                  <a:pt x="61" y="83"/>
                  <a:pt x="61" y="83"/>
                  <a:pt x="61" y="83"/>
                </a:cubicBezTo>
                <a:cubicBezTo>
                  <a:pt x="68" y="80"/>
                  <a:pt x="76" y="76"/>
                  <a:pt x="84" y="74"/>
                </a:cubicBezTo>
                <a:cubicBezTo>
                  <a:pt x="84" y="74"/>
                  <a:pt x="84" y="75"/>
                  <a:pt x="84" y="76"/>
                </a:cubicBezTo>
                <a:cubicBezTo>
                  <a:pt x="80" y="79"/>
                  <a:pt x="76" y="81"/>
                  <a:pt x="73" y="83"/>
                </a:cubicBezTo>
                <a:cubicBezTo>
                  <a:pt x="72" y="83"/>
                  <a:pt x="72" y="83"/>
                  <a:pt x="72" y="83"/>
                </a:cubicBezTo>
                <a:cubicBezTo>
                  <a:pt x="73" y="83"/>
                  <a:pt x="73" y="83"/>
                  <a:pt x="73" y="83"/>
                </a:cubicBezTo>
                <a:cubicBezTo>
                  <a:pt x="79" y="81"/>
                  <a:pt x="86" y="78"/>
                  <a:pt x="92" y="77"/>
                </a:cubicBezTo>
                <a:cubicBezTo>
                  <a:pt x="94" y="76"/>
                  <a:pt x="94" y="77"/>
                  <a:pt x="94" y="78"/>
                </a:cubicBezTo>
                <a:cubicBezTo>
                  <a:pt x="92" y="79"/>
                  <a:pt x="90" y="80"/>
                  <a:pt x="88" y="82"/>
                </a:cubicBezTo>
                <a:cubicBezTo>
                  <a:pt x="87" y="83"/>
                  <a:pt x="85" y="83"/>
                  <a:pt x="84" y="84"/>
                </a:cubicBezTo>
                <a:cubicBezTo>
                  <a:pt x="81" y="86"/>
                  <a:pt x="78" y="87"/>
                  <a:pt x="75" y="89"/>
                </a:cubicBezTo>
                <a:cubicBezTo>
                  <a:pt x="74" y="90"/>
                  <a:pt x="75" y="89"/>
                  <a:pt x="75" y="89"/>
                </a:cubicBezTo>
                <a:cubicBezTo>
                  <a:pt x="83" y="86"/>
                  <a:pt x="91" y="83"/>
                  <a:pt x="99" y="81"/>
                </a:cubicBezTo>
                <a:cubicBezTo>
                  <a:pt x="99" y="81"/>
                  <a:pt x="100" y="82"/>
                  <a:pt x="99" y="83"/>
                </a:cubicBezTo>
                <a:cubicBezTo>
                  <a:pt x="93" y="87"/>
                  <a:pt x="85" y="91"/>
                  <a:pt x="78" y="95"/>
                </a:cubicBezTo>
                <a:cubicBezTo>
                  <a:pt x="78" y="95"/>
                  <a:pt x="77" y="96"/>
                  <a:pt x="78" y="96"/>
                </a:cubicBezTo>
                <a:cubicBezTo>
                  <a:pt x="81" y="94"/>
                  <a:pt x="84" y="94"/>
                  <a:pt x="87" y="93"/>
                </a:cubicBezTo>
                <a:cubicBezTo>
                  <a:pt x="93" y="90"/>
                  <a:pt x="100" y="88"/>
                  <a:pt x="106" y="86"/>
                </a:cubicBezTo>
                <a:cubicBezTo>
                  <a:pt x="106" y="86"/>
                  <a:pt x="106" y="88"/>
                  <a:pt x="106" y="88"/>
                </a:cubicBezTo>
                <a:cubicBezTo>
                  <a:pt x="99" y="92"/>
                  <a:pt x="93" y="96"/>
                  <a:pt x="86" y="99"/>
                </a:cubicBezTo>
                <a:cubicBezTo>
                  <a:pt x="92" y="97"/>
                  <a:pt x="99" y="94"/>
                  <a:pt x="106" y="92"/>
                </a:cubicBezTo>
                <a:cubicBezTo>
                  <a:pt x="106" y="92"/>
                  <a:pt x="107" y="92"/>
                  <a:pt x="106" y="93"/>
                </a:cubicBezTo>
                <a:cubicBezTo>
                  <a:pt x="104" y="95"/>
                  <a:pt x="101" y="97"/>
                  <a:pt x="99" y="98"/>
                </a:cubicBezTo>
                <a:cubicBezTo>
                  <a:pt x="98" y="98"/>
                  <a:pt x="97" y="98"/>
                  <a:pt x="97" y="99"/>
                </a:cubicBezTo>
                <a:cubicBezTo>
                  <a:pt x="98" y="99"/>
                  <a:pt x="98" y="99"/>
                  <a:pt x="99" y="98"/>
                </a:cubicBezTo>
                <a:cubicBezTo>
                  <a:pt x="103" y="97"/>
                  <a:pt x="108" y="95"/>
                  <a:pt x="113" y="94"/>
                </a:cubicBezTo>
                <a:cubicBezTo>
                  <a:pt x="114" y="94"/>
                  <a:pt x="114" y="95"/>
                  <a:pt x="114" y="95"/>
                </a:cubicBezTo>
                <a:cubicBezTo>
                  <a:pt x="112" y="97"/>
                  <a:pt x="109" y="98"/>
                  <a:pt x="107" y="100"/>
                </a:cubicBezTo>
                <a:cubicBezTo>
                  <a:pt x="111" y="99"/>
                  <a:pt x="114" y="97"/>
                  <a:pt x="117" y="97"/>
                </a:cubicBezTo>
                <a:cubicBezTo>
                  <a:pt x="118" y="96"/>
                  <a:pt x="118" y="98"/>
                  <a:pt x="118" y="98"/>
                </a:cubicBezTo>
                <a:cubicBezTo>
                  <a:pt x="112" y="103"/>
                  <a:pt x="106" y="106"/>
                  <a:pt x="100" y="110"/>
                </a:cubicBezTo>
                <a:cubicBezTo>
                  <a:pt x="105" y="108"/>
                  <a:pt x="111" y="107"/>
                  <a:pt x="116" y="105"/>
                </a:cubicBezTo>
                <a:cubicBezTo>
                  <a:pt x="116" y="105"/>
                  <a:pt x="117" y="106"/>
                  <a:pt x="117" y="106"/>
                </a:cubicBezTo>
                <a:cubicBezTo>
                  <a:pt x="104" y="115"/>
                  <a:pt x="104" y="115"/>
                  <a:pt x="104" y="115"/>
                </a:cubicBezTo>
                <a:cubicBezTo>
                  <a:pt x="107" y="114"/>
                  <a:pt x="110" y="113"/>
                  <a:pt x="113" y="113"/>
                </a:cubicBezTo>
                <a:cubicBezTo>
                  <a:pt x="113" y="112"/>
                  <a:pt x="113" y="113"/>
                  <a:pt x="113" y="114"/>
                </a:cubicBezTo>
                <a:cubicBezTo>
                  <a:pt x="107" y="118"/>
                  <a:pt x="107" y="118"/>
                  <a:pt x="107" y="118"/>
                </a:cubicBezTo>
                <a:cubicBezTo>
                  <a:pt x="110" y="117"/>
                  <a:pt x="113" y="115"/>
                  <a:pt x="116" y="115"/>
                </a:cubicBezTo>
                <a:cubicBezTo>
                  <a:pt x="116" y="115"/>
                  <a:pt x="117" y="116"/>
                  <a:pt x="117" y="117"/>
                </a:cubicBezTo>
                <a:cubicBezTo>
                  <a:pt x="115" y="119"/>
                  <a:pt x="112" y="122"/>
                  <a:pt x="110" y="124"/>
                </a:cubicBezTo>
                <a:cubicBezTo>
                  <a:pt x="114" y="132"/>
                  <a:pt x="114" y="141"/>
                  <a:pt x="115" y="150"/>
                </a:cubicBezTo>
                <a:cubicBezTo>
                  <a:pt x="118" y="145"/>
                  <a:pt x="122" y="140"/>
                  <a:pt x="126" y="136"/>
                </a:cubicBezTo>
                <a:cubicBezTo>
                  <a:pt x="141" y="118"/>
                  <a:pt x="158" y="105"/>
                  <a:pt x="176" y="90"/>
                </a:cubicBezTo>
                <a:cubicBezTo>
                  <a:pt x="173" y="91"/>
                  <a:pt x="171" y="92"/>
                  <a:pt x="169" y="92"/>
                </a:cubicBezTo>
                <a:cubicBezTo>
                  <a:pt x="169" y="91"/>
                  <a:pt x="169" y="90"/>
                  <a:pt x="169" y="90"/>
                </a:cubicBezTo>
                <a:cubicBezTo>
                  <a:pt x="173" y="87"/>
                  <a:pt x="178" y="84"/>
                  <a:pt x="182" y="82"/>
                </a:cubicBezTo>
                <a:cubicBezTo>
                  <a:pt x="183" y="81"/>
                  <a:pt x="185" y="81"/>
                  <a:pt x="185" y="80"/>
                </a:cubicBezTo>
                <a:cubicBezTo>
                  <a:pt x="179" y="80"/>
                  <a:pt x="174" y="82"/>
                  <a:pt x="168" y="83"/>
                </a:cubicBezTo>
                <a:cubicBezTo>
                  <a:pt x="167" y="83"/>
                  <a:pt x="167" y="82"/>
                  <a:pt x="167" y="81"/>
                </a:cubicBezTo>
                <a:cubicBezTo>
                  <a:pt x="167" y="81"/>
                  <a:pt x="168" y="80"/>
                  <a:pt x="168" y="80"/>
                </a:cubicBezTo>
                <a:cubicBezTo>
                  <a:pt x="174" y="76"/>
                  <a:pt x="180" y="74"/>
                  <a:pt x="186" y="71"/>
                </a:cubicBezTo>
                <a:cubicBezTo>
                  <a:pt x="168" y="75"/>
                  <a:pt x="168" y="75"/>
                  <a:pt x="168" y="75"/>
                </a:cubicBezTo>
                <a:cubicBezTo>
                  <a:pt x="167" y="75"/>
                  <a:pt x="167" y="74"/>
                  <a:pt x="168" y="74"/>
                </a:cubicBezTo>
                <a:cubicBezTo>
                  <a:pt x="173" y="71"/>
                  <a:pt x="178" y="69"/>
                  <a:pt x="183" y="67"/>
                </a:cubicBezTo>
                <a:cubicBezTo>
                  <a:pt x="184" y="67"/>
                  <a:pt x="184" y="67"/>
                  <a:pt x="185" y="66"/>
                </a:cubicBezTo>
                <a:cubicBezTo>
                  <a:pt x="185" y="66"/>
                  <a:pt x="186" y="66"/>
                  <a:pt x="186" y="66"/>
                </a:cubicBezTo>
                <a:cubicBezTo>
                  <a:pt x="186" y="66"/>
                  <a:pt x="185" y="66"/>
                  <a:pt x="185" y="66"/>
                </a:cubicBezTo>
                <a:cubicBezTo>
                  <a:pt x="184" y="66"/>
                  <a:pt x="184" y="66"/>
                  <a:pt x="183" y="67"/>
                </a:cubicBezTo>
                <a:cubicBezTo>
                  <a:pt x="183" y="67"/>
                  <a:pt x="183" y="67"/>
                  <a:pt x="183" y="67"/>
                </a:cubicBezTo>
                <a:cubicBezTo>
                  <a:pt x="178" y="67"/>
                  <a:pt x="174" y="69"/>
                  <a:pt x="170" y="70"/>
                </a:cubicBezTo>
                <a:cubicBezTo>
                  <a:pt x="169" y="70"/>
                  <a:pt x="169" y="70"/>
                  <a:pt x="169" y="69"/>
                </a:cubicBezTo>
                <a:cubicBezTo>
                  <a:pt x="169" y="68"/>
                  <a:pt x="170" y="68"/>
                  <a:pt x="171" y="68"/>
                </a:cubicBezTo>
                <a:cubicBezTo>
                  <a:pt x="178" y="64"/>
                  <a:pt x="186" y="62"/>
                  <a:pt x="193" y="59"/>
                </a:cubicBezTo>
                <a:close/>
                <a:moveTo>
                  <a:pt x="107" y="169"/>
                </a:moveTo>
                <a:cubicBezTo>
                  <a:pt x="106" y="169"/>
                  <a:pt x="105" y="169"/>
                  <a:pt x="105" y="168"/>
                </a:cubicBezTo>
                <a:cubicBezTo>
                  <a:pt x="105" y="167"/>
                  <a:pt x="105" y="166"/>
                  <a:pt x="106" y="165"/>
                </a:cubicBezTo>
                <a:cubicBezTo>
                  <a:pt x="107" y="162"/>
                  <a:pt x="108" y="159"/>
                  <a:pt x="110" y="156"/>
                </a:cubicBezTo>
                <a:cubicBezTo>
                  <a:pt x="107" y="140"/>
                  <a:pt x="99" y="124"/>
                  <a:pt x="81" y="111"/>
                </a:cubicBezTo>
                <a:cubicBezTo>
                  <a:pt x="78" y="109"/>
                  <a:pt x="75" y="107"/>
                  <a:pt x="72" y="105"/>
                </a:cubicBezTo>
                <a:cubicBezTo>
                  <a:pt x="66" y="102"/>
                  <a:pt x="60" y="99"/>
                  <a:pt x="55" y="96"/>
                </a:cubicBezTo>
                <a:cubicBezTo>
                  <a:pt x="40" y="88"/>
                  <a:pt x="24" y="80"/>
                  <a:pt x="14" y="70"/>
                </a:cubicBezTo>
                <a:cubicBezTo>
                  <a:pt x="12" y="68"/>
                  <a:pt x="10" y="66"/>
                  <a:pt x="8" y="64"/>
                </a:cubicBezTo>
                <a:cubicBezTo>
                  <a:pt x="7" y="64"/>
                  <a:pt x="6" y="65"/>
                  <a:pt x="5" y="65"/>
                </a:cubicBezTo>
                <a:cubicBezTo>
                  <a:pt x="4" y="66"/>
                  <a:pt x="4" y="65"/>
                  <a:pt x="4" y="65"/>
                </a:cubicBezTo>
                <a:cubicBezTo>
                  <a:pt x="4" y="63"/>
                  <a:pt x="6" y="63"/>
                  <a:pt x="6" y="61"/>
                </a:cubicBezTo>
                <a:cubicBezTo>
                  <a:pt x="0" y="51"/>
                  <a:pt x="0" y="40"/>
                  <a:pt x="5" y="27"/>
                </a:cubicBezTo>
                <a:cubicBezTo>
                  <a:pt x="7" y="21"/>
                  <a:pt x="11" y="14"/>
                  <a:pt x="15" y="10"/>
                </a:cubicBezTo>
                <a:cubicBezTo>
                  <a:pt x="24" y="6"/>
                  <a:pt x="32" y="2"/>
                  <a:pt x="41" y="1"/>
                </a:cubicBezTo>
                <a:cubicBezTo>
                  <a:pt x="45" y="0"/>
                  <a:pt x="49" y="1"/>
                  <a:pt x="52" y="1"/>
                </a:cubicBezTo>
                <a:cubicBezTo>
                  <a:pt x="57" y="2"/>
                  <a:pt x="62" y="4"/>
                  <a:pt x="66" y="6"/>
                </a:cubicBezTo>
                <a:cubicBezTo>
                  <a:pt x="78" y="13"/>
                  <a:pt x="89" y="20"/>
                  <a:pt x="97" y="28"/>
                </a:cubicBezTo>
                <a:cubicBezTo>
                  <a:pt x="101" y="32"/>
                  <a:pt x="104" y="36"/>
                  <a:pt x="107" y="40"/>
                </a:cubicBezTo>
                <a:cubicBezTo>
                  <a:pt x="115" y="30"/>
                  <a:pt x="124" y="20"/>
                  <a:pt x="134" y="16"/>
                </a:cubicBezTo>
                <a:cubicBezTo>
                  <a:pt x="146" y="13"/>
                  <a:pt x="158" y="11"/>
                  <a:pt x="172" y="13"/>
                </a:cubicBezTo>
                <a:cubicBezTo>
                  <a:pt x="180" y="14"/>
                  <a:pt x="193" y="20"/>
                  <a:pt x="200" y="27"/>
                </a:cubicBezTo>
                <a:cubicBezTo>
                  <a:pt x="206" y="34"/>
                  <a:pt x="208" y="43"/>
                  <a:pt x="207" y="52"/>
                </a:cubicBezTo>
                <a:cubicBezTo>
                  <a:pt x="206" y="60"/>
                  <a:pt x="202" y="68"/>
                  <a:pt x="198" y="77"/>
                </a:cubicBezTo>
                <a:cubicBezTo>
                  <a:pt x="176" y="98"/>
                  <a:pt x="155" y="116"/>
                  <a:pt x="134" y="135"/>
                </a:cubicBezTo>
                <a:cubicBezTo>
                  <a:pt x="128" y="141"/>
                  <a:pt x="122" y="147"/>
                  <a:pt x="117" y="155"/>
                </a:cubicBezTo>
                <a:cubicBezTo>
                  <a:pt x="116" y="156"/>
                  <a:pt x="116" y="158"/>
                  <a:pt x="117" y="158"/>
                </a:cubicBezTo>
                <a:cubicBezTo>
                  <a:pt x="117" y="161"/>
                  <a:pt x="114" y="163"/>
                  <a:pt x="112" y="162"/>
                </a:cubicBezTo>
                <a:cubicBezTo>
                  <a:pt x="111" y="165"/>
                  <a:pt x="111" y="166"/>
                  <a:pt x="109" y="168"/>
                </a:cubicBezTo>
                <a:cubicBezTo>
                  <a:pt x="109" y="169"/>
                  <a:pt x="108" y="169"/>
                  <a:pt x="107" y="169"/>
                </a:cubicBezTo>
                <a:close/>
              </a:path>
            </a:pathLst>
          </a:custGeom>
          <a:solidFill>
            <a:srgbClr val="7030A0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txBody>
          <a:bodyPr/>
          <a:lstStyle/>
          <a:p>
            <a:pPr>
              <a:defRPr/>
            </a:pPr>
            <a:endParaRPr lang="zh-CN" altLang="en-US" sz="1600" b="1">
              <a:solidFill>
                <a:schemeClr val="accent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16" name="MH_Other_1">
            <a:extLst>
              <a:ext uri="{FF2B5EF4-FFF2-40B4-BE49-F238E27FC236}">
                <a16:creationId xmlns:a16="http://schemas.microsoft.com/office/drawing/2014/main" id="{82601A06-9A44-4241-851F-F3152069FB57}"/>
              </a:ext>
            </a:extLst>
          </p:cNvPr>
          <p:cNvSpPr>
            <a:spLocks noEditPoints="1"/>
          </p:cNvSpPr>
          <p:nvPr>
            <p:custDataLst>
              <p:tags r:id="rId5"/>
            </p:custDataLst>
          </p:nvPr>
        </p:nvSpPr>
        <p:spPr bwMode="auto">
          <a:xfrm>
            <a:off x="678609" y="4809956"/>
            <a:ext cx="565096" cy="605537"/>
          </a:xfrm>
          <a:custGeom>
            <a:avLst/>
            <a:gdLst>
              <a:gd name="T0" fmla="*/ 174 w 208"/>
              <a:gd name="T1" fmla="*/ 31 h 169"/>
              <a:gd name="T2" fmla="*/ 27 w 208"/>
              <a:gd name="T3" fmla="*/ 14 h 169"/>
              <a:gd name="T4" fmla="*/ 167 w 208"/>
              <a:gd name="T5" fmla="*/ 18 h 169"/>
              <a:gd name="T6" fmla="*/ 181 w 208"/>
              <a:gd name="T7" fmla="*/ 22 h 169"/>
              <a:gd name="T8" fmla="*/ 32 w 208"/>
              <a:gd name="T9" fmla="*/ 9 h 169"/>
              <a:gd name="T10" fmla="*/ 19 w 208"/>
              <a:gd name="T11" fmla="*/ 27 h 169"/>
              <a:gd name="T12" fmla="*/ 169 w 208"/>
              <a:gd name="T13" fmla="*/ 22 h 169"/>
              <a:gd name="T14" fmla="*/ 78 w 208"/>
              <a:gd name="T15" fmla="*/ 102 h 169"/>
              <a:gd name="T16" fmla="*/ 173 w 208"/>
              <a:gd name="T17" fmla="*/ 90 h 169"/>
              <a:gd name="T18" fmla="*/ 107 w 208"/>
              <a:gd name="T19" fmla="*/ 120 h 169"/>
              <a:gd name="T20" fmla="*/ 21 w 208"/>
              <a:gd name="T21" fmla="*/ 24 h 169"/>
              <a:gd name="T22" fmla="*/ 80 w 208"/>
              <a:gd name="T23" fmla="*/ 97 h 169"/>
              <a:gd name="T24" fmla="*/ 63 w 208"/>
              <a:gd name="T25" fmla="*/ 86 h 169"/>
              <a:gd name="T26" fmla="*/ 175 w 208"/>
              <a:gd name="T27" fmla="*/ 31 h 169"/>
              <a:gd name="T28" fmla="*/ 91 w 208"/>
              <a:gd name="T29" fmla="*/ 103 h 169"/>
              <a:gd name="T30" fmla="*/ 135 w 208"/>
              <a:gd name="T31" fmla="*/ 21 h 169"/>
              <a:gd name="T32" fmla="*/ 113 w 208"/>
              <a:gd name="T33" fmla="*/ 100 h 169"/>
              <a:gd name="T34" fmla="*/ 109 w 208"/>
              <a:gd name="T35" fmla="*/ 135 h 169"/>
              <a:gd name="T36" fmla="*/ 99 w 208"/>
              <a:gd name="T37" fmla="*/ 116 h 169"/>
              <a:gd name="T38" fmla="*/ 86 w 208"/>
              <a:gd name="T39" fmla="*/ 106 h 169"/>
              <a:gd name="T40" fmla="*/ 16 w 208"/>
              <a:gd name="T41" fmla="*/ 59 h 169"/>
              <a:gd name="T42" fmla="*/ 44 w 208"/>
              <a:gd name="T43" fmla="*/ 79 h 169"/>
              <a:gd name="T44" fmla="*/ 199 w 208"/>
              <a:gd name="T45" fmla="*/ 42 h 169"/>
              <a:gd name="T46" fmla="*/ 196 w 208"/>
              <a:gd name="T47" fmla="*/ 39 h 169"/>
              <a:gd name="T48" fmla="*/ 40 w 208"/>
              <a:gd name="T49" fmla="*/ 17 h 169"/>
              <a:gd name="T50" fmla="*/ 12 w 208"/>
              <a:gd name="T51" fmla="*/ 41 h 169"/>
              <a:gd name="T52" fmla="*/ 35 w 208"/>
              <a:gd name="T53" fmla="*/ 79 h 169"/>
              <a:gd name="T54" fmla="*/ 31 w 208"/>
              <a:gd name="T55" fmla="*/ 77 h 169"/>
              <a:gd name="T56" fmla="*/ 53 w 208"/>
              <a:gd name="T57" fmla="*/ 51 h 169"/>
              <a:gd name="T58" fmla="*/ 35 w 208"/>
              <a:gd name="T59" fmla="*/ 74 h 169"/>
              <a:gd name="T60" fmla="*/ 199 w 208"/>
              <a:gd name="T61" fmla="*/ 58 h 169"/>
              <a:gd name="T62" fmla="*/ 193 w 208"/>
              <a:gd name="T63" fmla="*/ 59 h 169"/>
              <a:gd name="T64" fmla="*/ 176 w 208"/>
              <a:gd name="T65" fmla="*/ 54 h 169"/>
              <a:gd name="T66" fmla="*/ 174 w 208"/>
              <a:gd name="T67" fmla="*/ 49 h 169"/>
              <a:gd name="T68" fmla="*/ 185 w 208"/>
              <a:gd name="T69" fmla="*/ 37 h 169"/>
              <a:gd name="T70" fmla="*/ 166 w 208"/>
              <a:gd name="T71" fmla="*/ 40 h 169"/>
              <a:gd name="T72" fmla="*/ 162 w 208"/>
              <a:gd name="T73" fmla="*/ 31 h 169"/>
              <a:gd name="T74" fmla="*/ 170 w 208"/>
              <a:gd name="T75" fmla="*/ 20 h 169"/>
              <a:gd name="T76" fmla="*/ 149 w 208"/>
              <a:gd name="T77" fmla="*/ 25 h 169"/>
              <a:gd name="T78" fmla="*/ 102 w 208"/>
              <a:gd name="T79" fmla="*/ 43 h 169"/>
              <a:gd name="T80" fmla="*/ 49 w 208"/>
              <a:gd name="T81" fmla="*/ 11 h 169"/>
              <a:gd name="T82" fmla="*/ 47 w 208"/>
              <a:gd name="T83" fmla="*/ 26 h 169"/>
              <a:gd name="T84" fmla="*/ 15 w 208"/>
              <a:gd name="T85" fmla="*/ 57 h 169"/>
              <a:gd name="T86" fmla="*/ 59 w 208"/>
              <a:gd name="T87" fmla="*/ 48 h 169"/>
              <a:gd name="T88" fmla="*/ 69 w 208"/>
              <a:gd name="T89" fmla="*/ 56 h 169"/>
              <a:gd name="T90" fmla="*/ 61 w 208"/>
              <a:gd name="T91" fmla="*/ 83 h 169"/>
              <a:gd name="T92" fmla="*/ 92 w 208"/>
              <a:gd name="T93" fmla="*/ 77 h 169"/>
              <a:gd name="T94" fmla="*/ 78 w 208"/>
              <a:gd name="T95" fmla="*/ 95 h 169"/>
              <a:gd name="T96" fmla="*/ 99 w 208"/>
              <a:gd name="T97" fmla="*/ 98 h 169"/>
              <a:gd name="T98" fmla="*/ 100 w 208"/>
              <a:gd name="T99" fmla="*/ 110 h 169"/>
              <a:gd name="T100" fmla="*/ 117 w 208"/>
              <a:gd name="T101" fmla="*/ 117 h 169"/>
              <a:gd name="T102" fmla="*/ 185 w 208"/>
              <a:gd name="T103" fmla="*/ 80 h 169"/>
              <a:gd name="T104" fmla="*/ 185 w 208"/>
              <a:gd name="T105" fmla="*/ 66 h 169"/>
              <a:gd name="T106" fmla="*/ 193 w 208"/>
              <a:gd name="T107" fmla="*/ 59 h 169"/>
              <a:gd name="T108" fmla="*/ 14 w 208"/>
              <a:gd name="T109" fmla="*/ 70 h 169"/>
              <a:gd name="T110" fmla="*/ 52 w 208"/>
              <a:gd name="T111" fmla="*/ 1 h 169"/>
              <a:gd name="T112" fmla="*/ 198 w 208"/>
              <a:gd name="T113" fmla="*/ 77 h 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208" h="169">
                <a:moveTo>
                  <a:pt x="169" y="22"/>
                </a:moveTo>
                <a:cubicBezTo>
                  <a:pt x="169" y="22"/>
                  <a:pt x="168" y="22"/>
                  <a:pt x="168" y="23"/>
                </a:cubicBezTo>
                <a:cubicBezTo>
                  <a:pt x="167" y="23"/>
                  <a:pt x="167" y="23"/>
                  <a:pt x="167" y="23"/>
                </a:cubicBezTo>
                <a:cubicBezTo>
                  <a:pt x="168" y="23"/>
                  <a:pt x="168" y="23"/>
                  <a:pt x="168" y="23"/>
                </a:cubicBezTo>
                <a:cubicBezTo>
                  <a:pt x="168" y="23"/>
                  <a:pt x="169" y="23"/>
                  <a:pt x="169" y="22"/>
                </a:cubicBezTo>
                <a:close/>
                <a:moveTo>
                  <a:pt x="175" y="31"/>
                </a:moveTo>
                <a:cubicBezTo>
                  <a:pt x="174" y="31"/>
                  <a:pt x="174" y="31"/>
                  <a:pt x="174" y="31"/>
                </a:cubicBezTo>
                <a:cubicBezTo>
                  <a:pt x="174" y="31"/>
                  <a:pt x="174" y="31"/>
                  <a:pt x="174" y="31"/>
                </a:cubicBezTo>
                <a:cubicBezTo>
                  <a:pt x="174" y="31"/>
                  <a:pt x="173" y="31"/>
                  <a:pt x="173" y="32"/>
                </a:cubicBezTo>
                <a:cubicBezTo>
                  <a:pt x="173" y="32"/>
                  <a:pt x="174" y="32"/>
                  <a:pt x="174" y="31"/>
                </a:cubicBezTo>
                <a:cubicBezTo>
                  <a:pt x="174" y="31"/>
                  <a:pt x="174" y="31"/>
                  <a:pt x="174" y="31"/>
                </a:cubicBezTo>
                <a:lnTo>
                  <a:pt x="175" y="31"/>
                </a:lnTo>
                <a:close/>
                <a:moveTo>
                  <a:pt x="28" y="13"/>
                </a:moveTo>
                <a:cubicBezTo>
                  <a:pt x="27" y="13"/>
                  <a:pt x="27" y="13"/>
                  <a:pt x="27" y="14"/>
                </a:cubicBezTo>
                <a:cubicBezTo>
                  <a:pt x="26" y="14"/>
                  <a:pt x="26" y="14"/>
                  <a:pt x="26" y="15"/>
                </a:cubicBezTo>
                <a:cubicBezTo>
                  <a:pt x="27" y="14"/>
                  <a:pt x="27" y="14"/>
                  <a:pt x="27" y="14"/>
                </a:cubicBezTo>
                <a:cubicBezTo>
                  <a:pt x="27" y="14"/>
                  <a:pt x="28" y="13"/>
                  <a:pt x="28" y="13"/>
                </a:cubicBezTo>
                <a:close/>
                <a:moveTo>
                  <a:pt x="7" y="48"/>
                </a:moveTo>
                <a:cubicBezTo>
                  <a:pt x="7" y="47"/>
                  <a:pt x="7" y="46"/>
                  <a:pt x="7" y="45"/>
                </a:cubicBezTo>
                <a:cubicBezTo>
                  <a:pt x="6" y="46"/>
                  <a:pt x="7" y="47"/>
                  <a:pt x="7" y="48"/>
                </a:cubicBezTo>
                <a:cubicBezTo>
                  <a:pt x="7" y="49"/>
                  <a:pt x="8" y="49"/>
                  <a:pt x="7" y="48"/>
                </a:cubicBezTo>
                <a:close/>
                <a:moveTo>
                  <a:pt x="164" y="20"/>
                </a:moveTo>
                <a:cubicBezTo>
                  <a:pt x="166" y="19"/>
                  <a:pt x="167" y="19"/>
                  <a:pt x="168" y="18"/>
                </a:cubicBezTo>
                <a:cubicBezTo>
                  <a:pt x="168" y="18"/>
                  <a:pt x="167" y="18"/>
                  <a:pt x="167" y="18"/>
                </a:cubicBezTo>
                <a:cubicBezTo>
                  <a:pt x="166" y="18"/>
                  <a:pt x="165" y="19"/>
                  <a:pt x="164" y="20"/>
                </a:cubicBezTo>
                <a:close/>
                <a:moveTo>
                  <a:pt x="106" y="117"/>
                </a:moveTo>
                <a:cubicBezTo>
                  <a:pt x="107" y="116"/>
                  <a:pt x="108" y="116"/>
                  <a:pt x="108" y="115"/>
                </a:cubicBezTo>
                <a:cubicBezTo>
                  <a:pt x="107" y="116"/>
                  <a:pt x="106" y="116"/>
                  <a:pt x="105" y="117"/>
                </a:cubicBezTo>
                <a:cubicBezTo>
                  <a:pt x="105" y="117"/>
                  <a:pt x="106" y="118"/>
                  <a:pt x="106" y="117"/>
                </a:cubicBezTo>
                <a:close/>
                <a:moveTo>
                  <a:pt x="175" y="24"/>
                </a:moveTo>
                <a:cubicBezTo>
                  <a:pt x="178" y="24"/>
                  <a:pt x="180" y="23"/>
                  <a:pt x="182" y="23"/>
                </a:cubicBezTo>
                <a:cubicBezTo>
                  <a:pt x="182" y="23"/>
                  <a:pt x="181" y="22"/>
                  <a:pt x="181" y="22"/>
                </a:cubicBezTo>
                <a:cubicBezTo>
                  <a:pt x="179" y="22"/>
                  <a:pt x="177" y="23"/>
                  <a:pt x="175" y="24"/>
                </a:cubicBezTo>
                <a:close/>
                <a:moveTo>
                  <a:pt x="11" y="58"/>
                </a:moveTo>
                <a:cubicBezTo>
                  <a:pt x="9" y="53"/>
                  <a:pt x="9" y="53"/>
                  <a:pt x="9" y="53"/>
                </a:cubicBezTo>
                <a:cubicBezTo>
                  <a:pt x="9" y="52"/>
                  <a:pt x="8" y="51"/>
                  <a:pt x="7" y="51"/>
                </a:cubicBezTo>
                <a:cubicBezTo>
                  <a:pt x="8" y="53"/>
                  <a:pt x="9" y="56"/>
                  <a:pt x="11" y="58"/>
                </a:cubicBezTo>
                <a:close/>
                <a:moveTo>
                  <a:pt x="28" y="13"/>
                </a:moveTo>
                <a:cubicBezTo>
                  <a:pt x="30" y="12"/>
                  <a:pt x="32" y="10"/>
                  <a:pt x="34" y="8"/>
                </a:cubicBezTo>
                <a:cubicBezTo>
                  <a:pt x="33" y="8"/>
                  <a:pt x="32" y="9"/>
                  <a:pt x="32" y="9"/>
                </a:cubicBezTo>
                <a:cubicBezTo>
                  <a:pt x="32" y="10"/>
                  <a:pt x="30" y="12"/>
                  <a:pt x="28" y="11"/>
                </a:cubicBezTo>
                <a:cubicBezTo>
                  <a:pt x="29" y="12"/>
                  <a:pt x="28" y="12"/>
                  <a:pt x="28" y="13"/>
                </a:cubicBezTo>
                <a:close/>
                <a:moveTo>
                  <a:pt x="20" y="24"/>
                </a:moveTo>
                <a:cubicBezTo>
                  <a:pt x="19" y="25"/>
                  <a:pt x="17" y="27"/>
                  <a:pt x="15" y="28"/>
                </a:cubicBezTo>
                <a:cubicBezTo>
                  <a:pt x="15" y="28"/>
                  <a:pt x="15" y="29"/>
                  <a:pt x="15" y="29"/>
                </a:cubicBezTo>
                <a:cubicBezTo>
                  <a:pt x="15" y="29"/>
                  <a:pt x="15" y="29"/>
                  <a:pt x="15" y="29"/>
                </a:cubicBezTo>
                <a:cubicBezTo>
                  <a:pt x="15" y="29"/>
                  <a:pt x="15" y="29"/>
                  <a:pt x="15" y="29"/>
                </a:cubicBezTo>
                <a:cubicBezTo>
                  <a:pt x="16" y="28"/>
                  <a:pt x="18" y="27"/>
                  <a:pt x="19" y="27"/>
                </a:cubicBezTo>
                <a:cubicBezTo>
                  <a:pt x="18" y="26"/>
                  <a:pt x="18" y="26"/>
                  <a:pt x="19" y="26"/>
                </a:cubicBezTo>
                <a:cubicBezTo>
                  <a:pt x="19" y="26"/>
                  <a:pt x="20" y="26"/>
                  <a:pt x="20" y="25"/>
                </a:cubicBezTo>
                <a:cubicBezTo>
                  <a:pt x="20" y="25"/>
                  <a:pt x="20" y="24"/>
                  <a:pt x="20" y="24"/>
                </a:cubicBezTo>
                <a:close/>
                <a:moveTo>
                  <a:pt x="169" y="22"/>
                </a:moveTo>
                <a:cubicBezTo>
                  <a:pt x="171" y="22"/>
                  <a:pt x="174" y="21"/>
                  <a:pt x="176" y="20"/>
                </a:cubicBezTo>
                <a:cubicBezTo>
                  <a:pt x="175" y="20"/>
                  <a:pt x="174" y="19"/>
                  <a:pt x="174" y="19"/>
                </a:cubicBezTo>
                <a:cubicBezTo>
                  <a:pt x="170" y="22"/>
                  <a:pt x="170" y="22"/>
                  <a:pt x="170" y="22"/>
                </a:cubicBezTo>
                <a:cubicBezTo>
                  <a:pt x="169" y="22"/>
                  <a:pt x="169" y="22"/>
                  <a:pt x="169" y="22"/>
                </a:cubicBezTo>
                <a:close/>
                <a:moveTo>
                  <a:pt x="31" y="13"/>
                </a:moveTo>
                <a:cubicBezTo>
                  <a:pt x="34" y="11"/>
                  <a:pt x="37" y="9"/>
                  <a:pt x="40" y="7"/>
                </a:cubicBezTo>
                <a:cubicBezTo>
                  <a:pt x="37" y="8"/>
                  <a:pt x="34" y="11"/>
                  <a:pt x="31" y="13"/>
                </a:cubicBezTo>
                <a:close/>
                <a:moveTo>
                  <a:pt x="78" y="102"/>
                </a:moveTo>
                <a:cubicBezTo>
                  <a:pt x="79" y="102"/>
                  <a:pt x="79" y="101"/>
                  <a:pt x="79" y="101"/>
                </a:cubicBezTo>
                <a:cubicBezTo>
                  <a:pt x="75" y="99"/>
                  <a:pt x="75" y="99"/>
                  <a:pt x="75" y="99"/>
                </a:cubicBezTo>
                <a:cubicBezTo>
                  <a:pt x="74" y="100"/>
                  <a:pt x="74" y="99"/>
                  <a:pt x="73" y="100"/>
                </a:cubicBezTo>
                <a:cubicBezTo>
                  <a:pt x="74" y="101"/>
                  <a:pt x="77" y="103"/>
                  <a:pt x="78" y="102"/>
                </a:cubicBezTo>
                <a:close/>
                <a:moveTo>
                  <a:pt x="88" y="102"/>
                </a:moveTo>
                <a:cubicBezTo>
                  <a:pt x="91" y="100"/>
                  <a:pt x="95" y="98"/>
                  <a:pt x="98" y="96"/>
                </a:cubicBezTo>
                <a:cubicBezTo>
                  <a:pt x="94" y="98"/>
                  <a:pt x="91" y="99"/>
                  <a:pt x="88" y="101"/>
                </a:cubicBezTo>
                <a:cubicBezTo>
                  <a:pt x="86" y="101"/>
                  <a:pt x="88" y="102"/>
                  <a:pt x="88" y="102"/>
                </a:cubicBezTo>
                <a:close/>
                <a:moveTo>
                  <a:pt x="172" y="90"/>
                </a:moveTo>
                <a:cubicBezTo>
                  <a:pt x="174" y="90"/>
                  <a:pt x="176" y="89"/>
                  <a:pt x="178" y="88"/>
                </a:cubicBezTo>
                <a:cubicBezTo>
                  <a:pt x="180" y="87"/>
                  <a:pt x="181" y="86"/>
                  <a:pt x="182" y="84"/>
                </a:cubicBezTo>
                <a:cubicBezTo>
                  <a:pt x="179" y="86"/>
                  <a:pt x="175" y="88"/>
                  <a:pt x="173" y="90"/>
                </a:cubicBezTo>
                <a:cubicBezTo>
                  <a:pt x="172" y="90"/>
                  <a:pt x="172" y="90"/>
                  <a:pt x="172" y="90"/>
                </a:cubicBezTo>
                <a:close/>
                <a:moveTo>
                  <a:pt x="103" y="113"/>
                </a:moveTo>
                <a:cubicBezTo>
                  <a:pt x="105" y="112"/>
                  <a:pt x="108" y="110"/>
                  <a:pt x="110" y="108"/>
                </a:cubicBezTo>
                <a:cubicBezTo>
                  <a:pt x="107" y="109"/>
                  <a:pt x="104" y="111"/>
                  <a:pt x="101" y="112"/>
                </a:cubicBezTo>
                <a:cubicBezTo>
                  <a:pt x="101" y="113"/>
                  <a:pt x="102" y="113"/>
                  <a:pt x="103" y="113"/>
                </a:cubicBezTo>
                <a:close/>
                <a:moveTo>
                  <a:pt x="111" y="121"/>
                </a:moveTo>
                <a:cubicBezTo>
                  <a:pt x="112" y="120"/>
                  <a:pt x="113" y="118"/>
                  <a:pt x="115" y="117"/>
                </a:cubicBezTo>
                <a:cubicBezTo>
                  <a:pt x="112" y="117"/>
                  <a:pt x="110" y="118"/>
                  <a:pt x="107" y="120"/>
                </a:cubicBezTo>
                <a:cubicBezTo>
                  <a:pt x="108" y="121"/>
                  <a:pt x="108" y="122"/>
                  <a:pt x="110" y="123"/>
                </a:cubicBezTo>
                <a:cubicBezTo>
                  <a:pt x="110" y="123"/>
                  <a:pt x="111" y="121"/>
                  <a:pt x="111" y="121"/>
                </a:cubicBezTo>
                <a:close/>
                <a:moveTo>
                  <a:pt x="186" y="58"/>
                </a:moveTo>
                <a:cubicBezTo>
                  <a:pt x="190" y="57"/>
                  <a:pt x="195" y="56"/>
                  <a:pt x="199" y="56"/>
                </a:cubicBezTo>
                <a:cubicBezTo>
                  <a:pt x="199" y="55"/>
                  <a:pt x="200" y="53"/>
                  <a:pt x="200" y="52"/>
                </a:cubicBezTo>
                <a:cubicBezTo>
                  <a:pt x="195" y="54"/>
                  <a:pt x="191" y="56"/>
                  <a:pt x="186" y="58"/>
                </a:cubicBezTo>
                <a:close/>
                <a:moveTo>
                  <a:pt x="20" y="24"/>
                </a:moveTo>
                <a:cubicBezTo>
                  <a:pt x="21" y="24"/>
                  <a:pt x="21" y="25"/>
                  <a:pt x="21" y="24"/>
                </a:cubicBezTo>
                <a:cubicBezTo>
                  <a:pt x="21" y="24"/>
                  <a:pt x="22" y="24"/>
                  <a:pt x="22" y="23"/>
                </a:cubicBezTo>
                <a:cubicBezTo>
                  <a:pt x="30" y="18"/>
                  <a:pt x="37" y="13"/>
                  <a:pt x="44" y="7"/>
                </a:cubicBezTo>
                <a:cubicBezTo>
                  <a:pt x="44" y="6"/>
                  <a:pt x="44" y="6"/>
                  <a:pt x="44" y="6"/>
                </a:cubicBezTo>
                <a:cubicBezTo>
                  <a:pt x="36" y="12"/>
                  <a:pt x="29" y="18"/>
                  <a:pt x="22" y="23"/>
                </a:cubicBezTo>
                <a:cubicBezTo>
                  <a:pt x="21" y="23"/>
                  <a:pt x="21" y="24"/>
                  <a:pt x="20" y="24"/>
                </a:cubicBezTo>
                <a:close/>
                <a:moveTo>
                  <a:pt x="97" y="91"/>
                </a:moveTo>
                <a:cubicBezTo>
                  <a:pt x="97" y="91"/>
                  <a:pt x="97" y="91"/>
                  <a:pt x="96" y="91"/>
                </a:cubicBezTo>
                <a:cubicBezTo>
                  <a:pt x="80" y="97"/>
                  <a:pt x="80" y="97"/>
                  <a:pt x="80" y="97"/>
                </a:cubicBezTo>
                <a:cubicBezTo>
                  <a:pt x="81" y="97"/>
                  <a:pt x="82" y="99"/>
                  <a:pt x="83" y="99"/>
                </a:cubicBezTo>
                <a:lnTo>
                  <a:pt x="97" y="91"/>
                </a:lnTo>
                <a:close/>
                <a:moveTo>
                  <a:pt x="186" y="51"/>
                </a:moveTo>
                <a:cubicBezTo>
                  <a:pt x="190" y="50"/>
                  <a:pt x="195" y="49"/>
                  <a:pt x="200" y="49"/>
                </a:cubicBezTo>
                <a:cubicBezTo>
                  <a:pt x="200" y="48"/>
                  <a:pt x="200" y="46"/>
                  <a:pt x="199" y="45"/>
                </a:cubicBezTo>
                <a:cubicBezTo>
                  <a:pt x="195" y="47"/>
                  <a:pt x="190" y="49"/>
                  <a:pt x="186" y="51"/>
                </a:cubicBezTo>
                <a:close/>
                <a:moveTo>
                  <a:pt x="62" y="87"/>
                </a:moveTo>
                <a:cubicBezTo>
                  <a:pt x="63" y="87"/>
                  <a:pt x="63" y="86"/>
                  <a:pt x="63" y="86"/>
                </a:cubicBezTo>
                <a:cubicBezTo>
                  <a:pt x="68" y="83"/>
                  <a:pt x="73" y="81"/>
                  <a:pt x="78" y="78"/>
                </a:cubicBezTo>
                <a:cubicBezTo>
                  <a:pt x="72" y="80"/>
                  <a:pt x="65" y="83"/>
                  <a:pt x="59" y="85"/>
                </a:cubicBezTo>
                <a:cubicBezTo>
                  <a:pt x="60" y="86"/>
                  <a:pt x="61" y="86"/>
                  <a:pt x="62" y="87"/>
                </a:cubicBezTo>
                <a:close/>
                <a:moveTo>
                  <a:pt x="175" y="31"/>
                </a:moveTo>
                <a:cubicBezTo>
                  <a:pt x="190" y="28"/>
                  <a:pt x="190" y="28"/>
                  <a:pt x="190" y="28"/>
                </a:cubicBezTo>
                <a:cubicBezTo>
                  <a:pt x="189" y="27"/>
                  <a:pt x="187" y="25"/>
                  <a:pt x="186" y="25"/>
                </a:cubicBezTo>
                <a:cubicBezTo>
                  <a:pt x="175" y="30"/>
                  <a:pt x="175" y="30"/>
                  <a:pt x="175" y="30"/>
                </a:cubicBezTo>
                <a:cubicBezTo>
                  <a:pt x="175" y="30"/>
                  <a:pt x="175" y="31"/>
                  <a:pt x="175" y="31"/>
                </a:cubicBezTo>
                <a:close/>
                <a:moveTo>
                  <a:pt x="177" y="37"/>
                </a:moveTo>
                <a:cubicBezTo>
                  <a:pt x="194" y="32"/>
                  <a:pt x="194" y="32"/>
                  <a:pt x="194" y="32"/>
                </a:cubicBezTo>
                <a:cubicBezTo>
                  <a:pt x="194" y="32"/>
                  <a:pt x="193" y="31"/>
                  <a:pt x="192" y="30"/>
                </a:cubicBezTo>
                <a:cubicBezTo>
                  <a:pt x="192" y="29"/>
                  <a:pt x="191" y="30"/>
                  <a:pt x="191" y="31"/>
                </a:cubicBezTo>
                <a:lnTo>
                  <a:pt x="177" y="37"/>
                </a:lnTo>
                <a:close/>
                <a:moveTo>
                  <a:pt x="93" y="105"/>
                </a:moveTo>
                <a:cubicBezTo>
                  <a:pt x="98" y="102"/>
                  <a:pt x="103" y="100"/>
                  <a:pt x="107" y="97"/>
                </a:cubicBezTo>
                <a:cubicBezTo>
                  <a:pt x="102" y="99"/>
                  <a:pt x="97" y="101"/>
                  <a:pt x="91" y="103"/>
                </a:cubicBezTo>
                <a:cubicBezTo>
                  <a:pt x="91" y="104"/>
                  <a:pt x="93" y="105"/>
                  <a:pt x="93" y="105"/>
                </a:cubicBezTo>
                <a:close/>
                <a:moveTo>
                  <a:pt x="135" y="20"/>
                </a:moveTo>
                <a:cubicBezTo>
                  <a:pt x="135" y="21"/>
                  <a:pt x="135" y="21"/>
                  <a:pt x="135" y="21"/>
                </a:cubicBezTo>
                <a:cubicBezTo>
                  <a:pt x="135" y="21"/>
                  <a:pt x="134" y="21"/>
                  <a:pt x="134" y="21"/>
                </a:cubicBezTo>
                <a:cubicBezTo>
                  <a:pt x="127" y="25"/>
                  <a:pt x="119" y="32"/>
                  <a:pt x="113" y="40"/>
                </a:cubicBezTo>
                <a:cubicBezTo>
                  <a:pt x="110" y="44"/>
                  <a:pt x="110" y="44"/>
                  <a:pt x="110" y="44"/>
                </a:cubicBezTo>
                <a:cubicBezTo>
                  <a:pt x="110" y="44"/>
                  <a:pt x="110" y="45"/>
                  <a:pt x="110" y="45"/>
                </a:cubicBezTo>
                <a:cubicBezTo>
                  <a:pt x="118" y="35"/>
                  <a:pt x="126" y="26"/>
                  <a:pt x="135" y="21"/>
                </a:cubicBezTo>
                <a:lnTo>
                  <a:pt x="135" y="20"/>
                </a:lnTo>
                <a:close/>
                <a:moveTo>
                  <a:pt x="76" y="95"/>
                </a:moveTo>
                <a:cubicBezTo>
                  <a:pt x="76" y="94"/>
                  <a:pt x="76" y="94"/>
                  <a:pt x="76" y="94"/>
                </a:cubicBezTo>
                <a:cubicBezTo>
                  <a:pt x="93" y="84"/>
                  <a:pt x="93" y="84"/>
                  <a:pt x="93" y="84"/>
                </a:cubicBezTo>
                <a:cubicBezTo>
                  <a:pt x="86" y="87"/>
                  <a:pt x="79" y="90"/>
                  <a:pt x="72" y="92"/>
                </a:cubicBezTo>
                <a:lnTo>
                  <a:pt x="76" y="95"/>
                </a:lnTo>
                <a:close/>
                <a:moveTo>
                  <a:pt x="98" y="109"/>
                </a:moveTo>
                <a:cubicBezTo>
                  <a:pt x="103" y="106"/>
                  <a:pt x="108" y="103"/>
                  <a:pt x="113" y="100"/>
                </a:cubicBezTo>
                <a:cubicBezTo>
                  <a:pt x="107" y="102"/>
                  <a:pt x="101" y="104"/>
                  <a:pt x="95" y="107"/>
                </a:cubicBezTo>
                <a:cubicBezTo>
                  <a:pt x="96" y="107"/>
                  <a:pt x="98" y="109"/>
                  <a:pt x="98" y="109"/>
                </a:cubicBezTo>
                <a:close/>
                <a:moveTo>
                  <a:pt x="109" y="136"/>
                </a:moveTo>
                <a:cubicBezTo>
                  <a:pt x="109" y="136"/>
                  <a:pt x="109" y="134"/>
                  <a:pt x="109" y="134"/>
                </a:cubicBezTo>
                <a:cubicBezTo>
                  <a:pt x="108" y="128"/>
                  <a:pt x="105" y="123"/>
                  <a:pt x="101" y="118"/>
                </a:cubicBezTo>
                <a:cubicBezTo>
                  <a:pt x="98" y="119"/>
                  <a:pt x="98" y="119"/>
                  <a:pt x="98" y="119"/>
                </a:cubicBezTo>
                <a:cubicBezTo>
                  <a:pt x="98" y="120"/>
                  <a:pt x="99" y="120"/>
                  <a:pt x="99" y="120"/>
                </a:cubicBezTo>
                <a:cubicBezTo>
                  <a:pt x="103" y="125"/>
                  <a:pt x="106" y="130"/>
                  <a:pt x="109" y="135"/>
                </a:cubicBezTo>
                <a:cubicBezTo>
                  <a:pt x="109" y="136"/>
                  <a:pt x="109" y="137"/>
                  <a:pt x="109" y="136"/>
                </a:cubicBezTo>
                <a:close/>
                <a:moveTo>
                  <a:pt x="74" y="73"/>
                </a:moveTo>
                <a:cubicBezTo>
                  <a:pt x="74" y="72"/>
                  <a:pt x="73" y="72"/>
                  <a:pt x="73" y="72"/>
                </a:cubicBezTo>
                <a:cubicBezTo>
                  <a:pt x="66" y="75"/>
                  <a:pt x="59" y="79"/>
                  <a:pt x="51" y="82"/>
                </a:cubicBezTo>
                <a:cubicBezTo>
                  <a:pt x="53" y="83"/>
                  <a:pt x="55" y="84"/>
                  <a:pt x="55" y="84"/>
                </a:cubicBezTo>
                <a:lnTo>
                  <a:pt x="74" y="73"/>
                </a:lnTo>
                <a:close/>
                <a:moveTo>
                  <a:pt x="97" y="118"/>
                </a:moveTo>
                <a:cubicBezTo>
                  <a:pt x="98" y="117"/>
                  <a:pt x="99" y="117"/>
                  <a:pt x="99" y="116"/>
                </a:cubicBezTo>
                <a:cubicBezTo>
                  <a:pt x="98" y="115"/>
                  <a:pt x="97" y="114"/>
                  <a:pt x="97" y="114"/>
                </a:cubicBezTo>
                <a:cubicBezTo>
                  <a:pt x="96" y="114"/>
                  <a:pt x="95" y="115"/>
                  <a:pt x="94" y="115"/>
                </a:cubicBezTo>
                <a:cubicBezTo>
                  <a:pt x="93" y="115"/>
                  <a:pt x="93" y="114"/>
                  <a:pt x="93" y="114"/>
                </a:cubicBezTo>
                <a:cubicBezTo>
                  <a:pt x="93" y="113"/>
                  <a:pt x="94" y="112"/>
                  <a:pt x="94" y="112"/>
                </a:cubicBezTo>
                <a:cubicBezTo>
                  <a:pt x="94" y="111"/>
                  <a:pt x="92" y="111"/>
                  <a:pt x="92" y="110"/>
                </a:cubicBezTo>
                <a:cubicBezTo>
                  <a:pt x="91" y="109"/>
                  <a:pt x="90" y="110"/>
                  <a:pt x="90" y="110"/>
                </a:cubicBezTo>
                <a:cubicBezTo>
                  <a:pt x="89" y="110"/>
                  <a:pt x="89" y="108"/>
                  <a:pt x="89" y="108"/>
                </a:cubicBezTo>
                <a:cubicBezTo>
                  <a:pt x="88" y="107"/>
                  <a:pt x="87" y="106"/>
                  <a:pt x="86" y="106"/>
                </a:cubicBezTo>
                <a:cubicBezTo>
                  <a:pt x="85" y="106"/>
                  <a:pt x="84" y="106"/>
                  <a:pt x="84" y="105"/>
                </a:cubicBezTo>
                <a:cubicBezTo>
                  <a:pt x="84" y="104"/>
                  <a:pt x="82" y="103"/>
                  <a:pt x="82" y="103"/>
                </a:cubicBezTo>
                <a:cubicBezTo>
                  <a:pt x="81" y="103"/>
                  <a:pt x="80" y="104"/>
                  <a:pt x="80" y="104"/>
                </a:cubicBezTo>
                <a:cubicBezTo>
                  <a:pt x="87" y="108"/>
                  <a:pt x="92" y="113"/>
                  <a:pt x="97" y="118"/>
                </a:cubicBezTo>
                <a:cubicBezTo>
                  <a:pt x="97" y="119"/>
                  <a:pt x="97" y="118"/>
                  <a:pt x="97" y="118"/>
                </a:cubicBezTo>
                <a:close/>
                <a:moveTo>
                  <a:pt x="18" y="61"/>
                </a:moveTo>
                <a:cubicBezTo>
                  <a:pt x="26" y="55"/>
                  <a:pt x="35" y="50"/>
                  <a:pt x="43" y="43"/>
                </a:cubicBezTo>
                <a:cubicBezTo>
                  <a:pt x="34" y="48"/>
                  <a:pt x="25" y="53"/>
                  <a:pt x="16" y="59"/>
                </a:cubicBezTo>
                <a:cubicBezTo>
                  <a:pt x="16" y="60"/>
                  <a:pt x="17" y="60"/>
                  <a:pt x="18" y="61"/>
                </a:cubicBezTo>
                <a:close/>
                <a:moveTo>
                  <a:pt x="33" y="73"/>
                </a:moveTo>
                <a:cubicBezTo>
                  <a:pt x="54" y="58"/>
                  <a:pt x="54" y="58"/>
                  <a:pt x="54" y="58"/>
                </a:cubicBezTo>
                <a:cubicBezTo>
                  <a:pt x="45" y="62"/>
                  <a:pt x="37" y="66"/>
                  <a:pt x="29" y="71"/>
                </a:cubicBezTo>
                <a:cubicBezTo>
                  <a:pt x="30" y="72"/>
                  <a:pt x="32" y="74"/>
                  <a:pt x="33" y="73"/>
                </a:cubicBezTo>
                <a:close/>
                <a:moveTo>
                  <a:pt x="48" y="81"/>
                </a:moveTo>
                <a:cubicBezTo>
                  <a:pt x="68" y="68"/>
                  <a:pt x="68" y="68"/>
                  <a:pt x="68" y="68"/>
                </a:cubicBezTo>
                <a:cubicBezTo>
                  <a:pt x="60" y="72"/>
                  <a:pt x="52" y="75"/>
                  <a:pt x="44" y="79"/>
                </a:cubicBezTo>
                <a:lnTo>
                  <a:pt x="48" y="81"/>
                </a:lnTo>
                <a:close/>
                <a:moveTo>
                  <a:pt x="69" y="91"/>
                </a:moveTo>
                <a:cubicBezTo>
                  <a:pt x="76" y="86"/>
                  <a:pt x="83" y="83"/>
                  <a:pt x="89" y="79"/>
                </a:cubicBezTo>
                <a:cubicBezTo>
                  <a:pt x="82" y="81"/>
                  <a:pt x="74" y="84"/>
                  <a:pt x="67" y="87"/>
                </a:cubicBezTo>
                <a:cubicBezTo>
                  <a:pt x="67" y="88"/>
                  <a:pt x="65" y="88"/>
                  <a:pt x="65" y="89"/>
                </a:cubicBezTo>
                <a:cubicBezTo>
                  <a:pt x="66" y="89"/>
                  <a:pt x="68" y="91"/>
                  <a:pt x="69" y="91"/>
                </a:cubicBezTo>
                <a:close/>
                <a:moveTo>
                  <a:pt x="181" y="46"/>
                </a:moveTo>
                <a:cubicBezTo>
                  <a:pt x="187" y="44"/>
                  <a:pt x="193" y="43"/>
                  <a:pt x="199" y="42"/>
                </a:cubicBezTo>
                <a:cubicBezTo>
                  <a:pt x="198" y="39"/>
                  <a:pt x="197" y="37"/>
                  <a:pt x="195" y="34"/>
                </a:cubicBezTo>
                <a:cubicBezTo>
                  <a:pt x="195" y="34"/>
                  <a:pt x="194" y="35"/>
                  <a:pt x="193" y="35"/>
                </a:cubicBezTo>
                <a:cubicBezTo>
                  <a:pt x="190" y="37"/>
                  <a:pt x="188" y="38"/>
                  <a:pt x="185" y="39"/>
                </a:cubicBezTo>
                <a:cubicBezTo>
                  <a:pt x="184" y="39"/>
                  <a:pt x="184" y="39"/>
                  <a:pt x="184" y="40"/>
                </a:cubicBezTo>
                <a:cubicBezTo>
                  <a:pt x="184" y="40"/>
                  <a:pt x="184" y="40"/>
                  <a:pt x="184" y="40"/>
                </a:cubicBezTo>
                <a:cubicBezTo>
                  <a:pt x="184" y="40"/>
                  <a:pt x="184" y="40"/>
                  <a:pt x="184" y="40"/>
                </a:cubicBezTo>
                <a:cubicBezTo>
                  <a:pt x="187" y="39"/>
                  <a:pt x="190" y="38"/>
                  <a:pt x="193" y="38"/>
                </a:cubicBezTo>
                <a:cubicBezTo>
                  <a:pt x="194" y="38"/>
                  <a:pt x="197" y="38"/>
                  <a:pt x="196" y="39"/>
                </a:cubicBezTo>
                <a:cubicBezTo>
                  <a:pt x="191" y="41"/>
                  <a:pt x="186" y="44"/>
                  <a:pt x="181" y="46"/>
                </a:cubicBezTo>
                <a:close/>
                <a:moveTo>
                  <a:pt x="40" y="17"/>
                </a:moveTo>
                <a:cubicBezTo>
                  <a:pt x="40" y="17"/>
                  <a:pt x="40" y="17"/>
                  <a:pt x="40" y="17"/>
                </a:cubicBezTo>
                <a:cubicBezTo>
                  <a:pt x="34" y="20"/>
                  <a:pt x="29" y="23"/>
                  <a:pt x="24" y="26"/>
                </a:cubicBezTo>
                <a:cubicBezTo>
                  <a:pt x="21" y="28"/>
                  <a:pt x="18" y="30"/>
                  <a:pt x="15" y="33"/>
                </a:cubicBezTo>
                <a:cubicBezTo>
                  <a:pt x="15" y="33"/>
                  <a:pt x="15" y="33"/>
                  <a:pt x="14" y="33"/>
                </a:cubicBezTo>
                <a:cubicBezTo>
                  <a:pt x="13" y="34"/>
                  <a:pt x="13" y="36"/>
                  <a:pt x="12" y="38"/>
                </a:cubicBezTo>
                <a:lnTo>
                  <a:pt x="40" y="17"/>
                </a:lnTo>
                <a:close/>
                <a:moveTo>
                  <a:pt x="21" y="64"/>
                </a:moveTo>
                <a:cubicBezTo>
                  <a:pt x="48" y="45"/>
                  <a:pt x="48" y="45"/>
                  <a:pt x="48" y="45"/>
                </a:cubicBezTo>
                <a:cubicBezTo>
                  <a:pt x="38" y="50"/>
                  <a:pt x="28" y="55"/>
                  <a:pt x="19" y="63"/>
                </a:cubicBezTo>
                <a:cubicBezTo>
                  <a:pt x="19" y="63"/>
                  <a:pt x="20" y="64"/>
                  <a:pt x="20" y="65"/>
                </a:cubicBezTo>
                <a:cubicBezTo>
                  <a:pt x="21" y="65"/>
                  <a:pt x="21" y="64"/>
                  <a:pt x="21" y="64"/>
                </a:cubicBezTo>
                <a:close/>
                <a:moveTo>
                  <a:pt x="13" y="44"/>
                </a:moveTo>
                <a:cubicBezTo>
                  <a:pt x="22" y="36"/>
                  <a:pt x="32" y="29"/>
                  <a:pt x="41" y="22"/>
                </a:cubicBezTo>
                <a:cubicBezTo>
                  <a:pt x="31" y="28"/>
                  <a:pt x="21" y="34"/>
                  <a:pt x="12" y="41"/>
                </a:cubicBezTo>
                <a:cubicBezTo>
                  <a:pt x="11" y="42"/>
                  <a:pt x="12" y="43"/>
                  <a:pt x="12" y="45"/>
                </a:cubicBezTo>
                <a:cubicBezTo>
                  <a:pt x="12" y="44"/>
                  <a:pt x="12" y="44"/>
                  <a:pt x="13" y="44"/>
                </a:cubicBezTo>
                <a:close/>
                <a:moveTo>
                  <a:pt x="14" y="51"/>
                </a:moveTo>
                <a:cubicBezTo>
                  <a:pt x="23" y="43"/>
                  <a:pt x="32" y="37"/>
                  <a:pt x="41" y="30"/>
                </a:cubicBezTo>
                <a:cubicBezTo>
                  <a:pt x="37" y="31"/>
                  <a:pt x="34" y="33"/>
                  <a:pt x="31" y="35"/>
                </a:cubicBezTo>
                <a:cubicBezTo>
                  <a:pt x="25" y="39"/>
                  <a:pt x="18" y="43"/>
                  <a:pt x="12" y="48"/>
                </a:cubicBezTo>
                <a:cubicBezTo>
                  <a:pt x="12" y="49"/>
                  <a:pt x="12" y="52"/>
                  <a:pt x="14" y="51"/>
                </a:cubicBezTo>
                <a:close/>
                <a:moveTo>
                  <a:pt x="35" y="79"/>
                </a:moveTo>
                <a:cubicBezTo>
                  <a:pt x="35" y="79"/>
                  <a:pt x="35" y="80"/>
                  <a:pt x="35" y="80"/>
                </a:cubicBezTo>
                <a:cubicBezTo>
                  <a:pt x="47" y="86"/>
                  <a:pt x="59" y="93"/>
                  <a:pt x="71" y="99"/>
                </a:cubicBezTo>
                <a:cubicBezTo>
                  <a:pt x="72" y="97"/>
                  <a:pt x="72" y="97"/>
                  <a:pt x="72" y="97"/>
                </a:cubicBezTo>
                <a:cubicBezTo>
                  <a:pt x="71" y="97"/>
                  <a:pt x="69" y="96"/>
                  <a:pt x="69" y="96"/>
                </a:cubicBezTo>
                <a:cubicBezTo>
                  <a:pt x="67" y="95"/>
                  <a:pt x="66" y="95"/>
                  <a:pt x="65" y="95"/>
                </a:cubicBezTo>
                <a:cubicBezTo>
                  <a:pt x="65" y="95"/>
                  <a:pt x="65" y="94"/>
                  <a:pt x="65" y="93"/>
                </a:cubicBezTo>
                <a:cubicBezTo>
                  <a:pt x="64" y="93"/>
                  <a:pt x="63" y="92"/>
                  <a:pt x="62" y="92"/>
                </a:cubicBezTo>
                <a:cubicBezTo>
                  <a:pt x="52" y="86"/>
                  <a:pt x="42" y="83"/>
                  <a:pt x="31" y="77"/>
                </a:cubicBezTo>
                <a:cubicBezTo>
                  <a:pt x="34" y="79"/>
                  <a:pt x="34" y="79"/>
                  <a:pt x="34" y="79"/>
                </a:cubicBezTo>
                <a:cubicBezTo>
                  <a:pt x="34" y="80"/>
                  <a:pt x="34" y="79"/>
                  <a:pt x="35" y="79"/>
                </a:cubicBezTo>
                <a:close/>
                <a:moveTo>
                  <a:pt x="15" y="55"/>
                </a:moveTo>
                <a:cubicBezTo>
                  <a:pt x="24" y="48"/>
                  <a:pt x="33" y="42"/>
                  <a:pt x="42" y="35"/>
                </a:cubicBezTo>
                <a:cubicBezTo>
                  <a:pt x="32" y="40"/>
                  <a:pt x="22" y="45"/>
                  <a:pt x="13" y="54"/>
                </a:cubicBezTo>
                <a:cubicBezTo>
                  <a:pt x="14" y="54"/>
                  <a:pt x="14" y="55"/>
                  <a:pt x="15" y="55"/>
                </a:cubicBezTo>
                <a:close/>
                <a:moveTo>
                  <a:pt x="27" y="70"/>
                </a:moveTo>
                <a:cubicBezTo>
                  <a:pt x="36" y="63"/>
                  <a:pt x="45" y="58"/>
                  <a:pt x="53" y="51"/>
                </a:cubicBezTo>
                <a:cubicBezTo>
                  <a:pt x="43" y="56"/>
                  <a:pt x="33" y="61"/>
                  <a:pt x="23" y="67"/>
                </a:cubicBezTo>
                <a:cubicBezTo>
                  <a:pt x="24" y="68"/>
                  <a:pt x="25" y="68"/>
                  <a:pt x="26" y="69"/>
                </a:cubicBezTo>
                <a:cubicBezTo>
                  <a:pt x="27" y="70"/>
                  <a:pt x="27" y="70"/>
                  <a:pt x="27" y="70"/>
                </a:cubicBezTo>
                <a:close/>
                <a:moveTo>
                  <a:pt x="41" y="77"/>
                </a:moveTo>
                <a:cubicBezTo>
                  <a:pt x="41" y="77"/>
                  <a:pt x="41" y="77"/>
                  <a:pt x="42" y="77"/>
                </a:cubicBezTo>
                <a:cubicBezTo>
                  <a:pt x="50" y="70"/>
                  <a:pt x="58" y="65"/>
                  <a:pt x="66" y="59"/>
                </a:cubicBezTo>
                <a:cubicBezTo>
                  <a:pt x="65" y="59"/>
                  <a:pt x="65" y="59"/>
                  <a:pt x="64" y="59"/>
                </a:cubicBezTo>
                <a:cubicBezTo>
                  <a:pt x="54" y="64"/>
                  <a:pt x="45" y="69"/>
                  <a:pt x="35" y="74"/>
                </a:cubicBezTo>
                <a:cubicBezTo>
                  <a:pt x="37" y="76"/>
                  <a:pt x="39" y="77"/>
                  <a:pt x="41" y="77"/>
                </a:cubicBezTo>
                <a:close/>
                <a:moveTo>
                  <a:pt x="178" y="71"/>
                </a:moveTo>
                <a:cubicBezTo>
                  <a:pt x="179" y="71"/>
                  <a:pt x="180" y="71"/>
                  <a:pt x="180" y="71"/>
                </a:cubicBezTo>
                <a:cubicBezTo>
                  <a:pt x="184" y="69"/>
                  <a:pt x="189" y="68"/>
                  <a:pt x="193" y="68"/>
                </a:cubicBezTo>
                <a:cubicBezTo>
                  <a:pt x="193" y="69"/>
                  <a:pt x="192" y="70"/>
                  <a:pt x="192" y="70"/>
                </a:cubicBezTo>
                <a:cubicBezTo>
                  <a:pt x="185" y="74"/>
                  <a:pt x="178" y="77"/>
                  <a:pt x="170" y="81"/>
                </a:cubicBezTo>
                <a:cubicBezTo>
                  <a:pt x="187" y="78"/>
                  <a:pt x="187" y="78"/>
                  <a:pt x="187" y="78"/>
                </a:cubicBezTo>
                <a:cubicBezTo>
                  <a:pt x="192" y="72"/>
                  <a:pt x="196" y="65"/>
                  <a:pt x="199" y="58"/>
                </a:cubicBezTo>
                <a:cubicBezTo>
                  <a:pt x="193" y="61"/>
                  <a:pt x="187" y="63"/>
                  <a:pt x="182" y="65"/>
                </a:cubicBezTo>
                <a:cubicBezTo>
                  <a:pt x="181" y="65"/>
                  <a:pt x="181" y="65"/>
                  <a:pt x="181" y="65"/>
                </a:cubicBezTo>
                <a:cubicBezTo>
                  <a:pt x="182" y="65"/>
                  <a:pt x="182" y="65"/>
                  <a:pt x="182" y="65"/>
                </a:cubicBezTo>
                <a:cubicBezTo>
                  <a:pt x="191" y="63"/>
                  <a:pt x="191" y="63"/>
                  <a:pt x="191" y="63"/>
                </a:cubicBezTo>
                <a:cubicBezTo>
                  <a:pt x="193" y="63"/>
                  <a:pt x="195" y="62"/>
                  <a:pt x="196" y="62"/>
                </a:cubicBezTo>
                <a:cubicBezTo>
                  <a:pt x="196" y="63"/>
                  <a:pt x="196" y="64"/>
                  <a:pt x="195" y="64"/>
                </a:cubicBezTo>
                <a:cubicBezTo>
                  <a:pt x="189" y="67"/>
                  <a:pt x="184" y="69"/>
                  <a:pt x="178" y="71"/>
                </a:cubicBezTo>
                <a:close/>
                <a:moveTo>
                  <a:pt x="193" y="59"/>
                </a:moveTo>
                <a:cubicBezTo>
                  <a:pt x="193" y="58"/>
                  <a:pt x="193" y="58"/>
                  <a:pt x="193" y="58"/>
                </a:cubicBezTo>
                <a:cubicBezTo>
                  <a:pt x="187" y="59"/>
                  <a:pt x="181" y="61"/>
                  <a:pt x="176" y="63"/>
                </a:cubicBezTo>
                <a:cubicBezTo>
                  <a:pt x="175" y="63"/>
                  <a:pt x="175" y="63"/>
                  <a:pt x="174" y="62"/>
                </a:cubicBezTo>
                <a:cubicBezTo>
                  <a:pt x="174" y="62"/>
                  <a:pt x="174" y="61"/>
                  <a:pt x="174" y="61"/>
                </a:cubicBezTo>
                <a:cubicBezTo>
                  <a:pt x="182" y="57"/>
                  <a:pt x="190" y="54"/>
                  <a:pt x="198" y="51"/>
                </a:cubicBezTo>
                <a:cubicBezTo>
                  <a:pt x="198" y="51"/>
                  <a:pt x="200" y="50"/>
                  <a:pt x="198" y="51"/>
                </a:cubicBezTo>
                <a:cubicBezTo>
                  <a:pt x="191" y="52"/>
                  <a:pt x="185" y="53"/>
                  <a:pt x="178" y="55"/>
                </a:cubicBezTo>
                <a:cubicBezTo>
                  <a:pt x="178" y="55"/>
                  <a:pt x="176" y="55"/>
                  <a:pt x="176" y="54"/>
                </a:cubicBezTo>
                <a:cubicBezTo>
                  <a:pt x="176" y="53"/>
                  <a:pt x="177" y="53"/>
                  <a:pt x="177" y="52"/>
                </a:cubicBezTo>
                <a:cubicBezTo>
                  <a:pt x="183" y="50"/>
                  <a:pt x="189" y="47"/>
                  <a:pt x="195" y="45"/>
                </a:cubicBezTo>
                <a:cubicBezTo>
                  <a:pt x="196" y="45"/>
                  <a:pt x="196" y="45"/>
                  <a:pt x="196" y="45"/>
                </a:cubicBezTo>
                <a:cubicBezTo>
                  <a:pt x="197" y="44"/>
                  <a:pt x="197" y="44"/>
                  <a:pt x="197" y="44"/>
                </a:cubicBezTo>
                <a:cubicBezTo>
                  <a:pt x="196" y="45"/>
                  <a:pt x="196" y="45"/>
                  <a:pt x="196" y="45"/>
                </a:cubicBezTo>
                <a:cubicBezTo>
                  <a:pt x="196" y="45"/>
                  <a:pt x="195" y="45"/>
                  <a:pt x="195" y="45"/>
                </a:cubicBezTo>
                <a:cubicBezTo>
                  <a:pt x="195" y="45"/>
                  <a:pt x="195" y="45"/>
                  <a:pt x="195" y="45"/>
                </a:cubicBezTo>
                <a:cubicBezTo>
                  <a:pt x="188" y="46"/>
                  <a:pt x="181" y="48"/>
                  <a:pt x="174" y="49"/>
                </a:cubicBezTo>
                <a:cubicBezTo>
                  <a:pt x="172" y="50"/>
                  <a:pt x="170" y="51"/>
                  <a:pt x="168" y="51"/>
                </a:cubicBezTo>
                <a:cubicBezTo>
                  <a:pt x="168" y="50"/>
                  <a:pt x="168" y="49"/>
                  <a:pt x="168" y="49"/>
                </a:cubicBezTo>
                <a:cubicBezTo>
                  <a:pt x="175" y="46"/>
                  <a:pt x="182" y="43"/>
                  <a:pt x="189" y="41"/>
                </a:cubicBezTo>
                <a:cubicBezTo>
                  <a:pt x="186" y="41"/>
                  <a:pt x="184" y="41"/>
                  <a:pt x="182" y="42"/>
                </a:cubicBezTo>
                <a:cubicBezTo>
                  <a:pt x="177" y="43"/>
                  <a:pt x="172" y="44"/>
                  <a:pt x="168" y="46"/>
                </a:cubicBezTo>
                <a:cubicBezTo>
                  <a:pt x="168" y="47"/>
                  <a:pt x="167" y="45"/>
                  <a:pt x="167" y="45"/>
                </a:cubicBezTo>
                <a:cubicBezTo>
                  <a:pt x="173" y="42"/>
                  <a:pt x="179" y="40"/>
                  <a:pt x="184" y="37"/>
                </a:cubicBezTo>
                <a:cubicBezTo>
                  <a:pt x="185" y="37"/>
                  <a:pt x="185" y="37"/>
                  <a:pt x="185" y="37"/>
                </a:cubicBezTo>
                <a:cubicBezTo>
                  <a:pt x="185" y="37"/>
                  <a:pt x="185" y="37"/>
                  <a:pt x="185" y="37"/>
                </a:cubicBezTo>
                <a:cubicBezTo>
                  <a:pt x="186" y="36"/>
                  <a:pt x="186" y="36"/>
                  <a:pt x="186" y="36"/>
                </a:cubicBezTo>
                <a:cubicBezTo>
                  <a:pt x="185" y="37"/>
                  <a:pt x="185" y="37"/>
                  <a:pt x="185" y="37"/>
                </a:cubicBezTo>
                <a:cubicBezTo>
                  <a:pt x="185" y="37"/>
                  <a:pt x="185" y="37"/>
                  <a:pt x="185" y="37"/>
                </a:cubicBezTo>
                <a:cubicBezTo>
                  <a:pt x="184" y="37"/>
                  <a:pt x="184" y="37"/>
                  <a:pt x="184" y="37"/>
                </a:cubicBezTo>
                <a:cubicBezTo>
                  <a:pt x="184" y="37"/>
                  <a:pt x="184" y="37"/>
                  <a:pt x="184" y="37"/>
                </a:cubicBezTo>
                <a:cubicBezTo>
                  <a:pt x="178" y="39"/>
                  <a:pt x="172" y="40"/>
                  <a:pt x="167" y="42"/>
                </a:cubicBezTo>
                <a:cubicBezTo>
                  <a:pt x="166" y="42"/>
                  <a:pt x="166" y="40"/>
                  <a:pt x="166" y="40"/>
                </a:cubicBezTo>
                <a:cubicBezTo>
                  <a:pt x="174" y="36"/>
                  <a:pt x="181" y="33"/>
                  <a:pt x="188" y="30"/>
                </a:cubicBezTo>
                <a:cubicBezTo>
                  <a:pt x="188" y="30"/>
                  <a:pt x="189" y="30"/>
                  <a:pt x="188" y="30"/>
                </a:cubicBezTo>
                <a:cubicBezTo>
                  <a:pt x="180" y="31"/>
                  <a:pt x="172" y="33"/>
                  <a:pt x="164" y="37"/>
                </a:cubicBezTo>
                <a:cubicBezTo>
                  <a:pt x="164" y="37"/>
                  <a:pt x="163" y="37"/>
                  <a:pt x="162" y="36"/>
                </a:cubicBezTo>
                <a:cubicBezTo>
                  <a:pt x="162" y="36"/>
                  <a:pt x="163" y="35"/>
                  <a:pt x="164" y="34"/>
                </a:cubicBezTo>
                <a:cubicBezTo>
                  <a:pt x="170" y="31"/>
                  <a:pt x="177" y="28"/>
                  <a:pt x="184" y="24"/>
                </a:cubicBezTo>
                <a:cubicBezTo>
                  <a:pt x="185" y="24"/>
                  <a:pt x="184" y="24"/>
                  <a:pt x="184" y="24"/>
                </a:cubicBezTo>
                <a:cubicBezTo>
                  <a:pt x="176" y="26"/>
                  <a:pt x="169" y="27"/>
                  <a:pt x="162" y="31"/>
                </a:cubicBezTo>
                <a:cubicBezTo>
                  <a:pt x="161" y="31"/>
                  <a:pt x="162" y="29"/>
                  <a:pt x="163" y="29"/>
                </a:cubicBezTo>
                <a:cubicBezTo>
                  <a:pt x="167" y="26"/>
                  <a:pt x="171" y="25"/>
                  <a:pt x="175" y="23"/>
                </a:cubicBezTo>
                <a:cubicBezTo>
                  <a:pt x="175" y="22"/>
                  <a:pt x="175" y="22"/>
                  <a:pt x="175" y="22"/>
                </a:cubicBezTo>
                <a:cubicBezTo>
                  <a:pt x="175" y="23"/>
                  <a:pt x="175" y="23"/>
                  <a:pt x="175" y="23"/>
                </a:cubicBezTo>
                <a:cubicBezTo>
                  <a:pt x="175" y="22"/>
                  <a:pt x="175" y="22"/>
                  <a:pt x="175" y="22"/>
                </a:cubicBezTo>
                <a:cubicBezTo>
                  <a:pt x="168" y="24"/>
                  <a:pt x="162" y="26"/>
                  <a:pt x="156" y="29"/>
                </a:cubicBezTo>
                <a:cubicBezTo>
                  <a:pt x="156" y="29"/>
                  <a:pt x="155" y="28"/>
                  <a:pt x="155" y="28"/>
                </a:cubicBezTo>
                <a:cubicBezTo>
                  <a:pt x="160" y="25"/>
                  <a:pt x="165" y="22"/>
                  <a:pt x="170" y="20"/>
                </a:cubicBezTo>
                <a:cubicBezTo>
                  <a:pt x="170" y="19"/>
                  <a:pt x="170" y="19"/>
                  <a:pt x="170" y="19"/>
                </a:cubicBezTo>
                <a:cubicBezTo>
                  <a:pt x="164" y="22"/>
                  <a:pt x="159" y="23"/>
                  <a:pt x="154" y="26"/>
                </a:cubicBezTo>
                <a:cubicBezTo>
                  <a:pt x="154" y="26"/>
                  <a:pt x="153" y="26"/>
                  <a:pt x="152" y="26"/>
                </a:cubicBezTo>
                <a:cubicBezTo>
                  <a:pt x="152" y="25"/>
                  <a:pt x="152" y="25"/>
                  <a:pt x="153" y="24"/>
                </a:cubicBezTo>
                <a:cubicBezTo>
                  <a:pt x="156" y="22"/>
                  <a:pt x="160" y="20"/>
                  <a:pt x="164" y="17"/>
                </a:cubicBezTo>
                <a:cubicBezTo>
                  <a:pt x="159" y="17"/>
                  <a:pt x="155" y="20"/>
                  <a:pt x="152" y="23"/>
                </a:cubicBezTo>
                <a:cubicBezTo>
                  <a:pt x="152" y="23"/>
                  <a:pt x="153" y="22"/>
                  <a:pt x="152" y="23"/>
                </a:cubicBezTo>
                <a:cubicBezTo>
                  <a:pt x="151" y="24"/>
                  <a:pt x="150" y="25"/>
                  <a:pt x="149" y="25"/>
                </a:cubicBezTo>
                <a:cubicBezTo>
                  <a:pt x="148" y="25"/>
                  <a:pt x="148" y="24"/>
                  <a:pt x="148" y="23"/>
                </a:cubicBezTo>
                <a:cubicBezTo>
                  <a:pt x="150" y="21"/>
                  <a:pt x="154" y="20"/>
                  <a:pt x="157" y="18"/>
                </a:cubicBezTo>
                <a:cubicBezTo>
                  <a:pt x="155" y="18"/>
                  <a:pt x="154" y="18"/>
                  <a:pt x="154" y="18"/>
                </a:cubicBezTo>
                <a:cubicBezTo>
                  <a:pt x="139" y="21"/>
                  <a:pt x="126" y="31"/>
                  <a:pt x="114" y="48"/>
                </a:cubicBezTo>
                <a:cubicBezTo>
                  <a:pt x="115" y="51"/>
                  <a:pt x="112" y="51"/>
                  <a:pt x="111" y="51"/>
                </a:cubicBezTo>
                <a:cubicBezTo>
                  <a:pt x="110" y="51"/>
                  <a:pt x="109" y="51"/>
                  <a:pt x="108" y="51"/>
                </a:cubicBezTo>
                <a:cubicBezTo>
                  <a:pt x="108" y="49"/>
                  <a:pt x="105" y="48"/>
                  <a:pt x="104" y="48"/>
                </a:cubicBezTo>
                <a:cubicBezTo>
                  <a:pt x="103" y="46"/>
                  <a:pt x="103" y="44"/>
                  <a:pt x="102" y="43"/>
                </a:cubicBezTo>
                <a:cubicBezTo>
                  <a:pt x="99" y="37"/>
                  <a:pt x="94" y="32"/>
                  <a:pt x="89" y="27"/>
                </a:cubicBezTo>
                <a:cubicBezTo>
                  <a:pt x="77" y="18"/>
                  <a:pt x="60" y="10"/>
                  <a:pt x="47" y="6"/>
                </a:cubicBezTo>
                <a:cubicBezTo>
                  <a:pt x="41" y="12"/>
                  <a:pt x="35" y="16"/>
                  <a:pt x="28" y="21"/>
                </a:cubicBezTo>
                <a:cubicBezTo>
                  <a:pt x="28" y="22"/>
                  <a:pt x="28" y="22"/>
                  <a:pt x="28" y="22"/>
                </a:cubicBezTo>
                <a:cubicBezTo>
                  <a:pt x="28" y="21"/>
                  <a:pt x="28" y="21"/>
                  <a:pt x="28" y="21"/>
                </a:cubicBezTo>
                <a:cubicBezTo>
                  <a:pt x="28" y="21"/>
                  <a:pt x="29" y="21"/>
                  <a:pt x="29" y="21"/>
                </a:cubicBezTo>
                <a:cubicBezTo>
                  <a:pt x="35" y="17"/>
                  <a:pt x="42" y="14"/>
                  <a:pt x="49" y="10"/>
                </a:cubicBezTo>
                <a:cubicBezTo>
                  <a:pt x="49" y="10"/>
                  <a:pt x="50" y="11"/>
                  <a:pt x="49" y="11"/>
                </a:cubicBezTo>
                <a:cubicBezTo>
                  <a:pt x="42" y="17"/>
                  <a:pt x="34" y="23"/>
                  <a:pt x="27" y="29"/>
                </a:cubicBezTo>
                <a:cubicBezTo>
                  <a:pt x="27" y="29"/>
                  <a:pt x="27" y="29"/>
                  <a:pt x="27" y="29"/>
                </a:cubicBezTo>
                <a:cubicBezTo>
                  <a:pt x="27" y="29"/>
                  <a:pt x="27" y="29"/>
                  <a:pt x="27" y="29"/>
                </a:cubicBezTo>
                <a:cubicBezTo>
                  <a:pt x="34" y="24"/>
                  <a:pt x="42" y="20"/>
                  <a:pt x="49" y="16"/>
                </a:cubicBezTo>
                <a:cubicBezTo>
                  <a:pt x="50" y="16"/>
                  <a:pt x="50" y="17"/>
                  <a:pt x="50" y="18"/>
                </a:cubicBezTo>
                <a:cubicBezTo>
                  <a:pt x="20" y="40"/>
                  <a:pt x="20" y="40"/>
                  <a:pt x="20" y="40"/>
                </a:cubicBezTo>
                <a:cubicBezTo>
                  <a:pt x="29" y="34"/>
                  <a:pt x="38" y="29"/>
                  <a:pt x="46" y="25"/>
                </a:cubicBezTo>
                <a:cubicBezTo>
                  <a:pt x="47" y="24"/>
                  <a:pt x="48" y="26"/>
                  <a:pt x="47" y="26"/>
                </a:cubicBezTo>
                <a:cubicBezTo>
                  <a:pt x="44" y="30"/>
                  <a:pt x="40" y="32"/>
                  <a:pt x="37" y="35"/>
                </a:cubicBezTo>
                <a:cubicBezTo>
                  <a:pt x="36" y="36"/>
                  <a:pt x="36" y="36"/>
                  <a:pt x="36" y="36"/>
                </a:cubicBezTo>
                <a:cubicBezTo>
                  <a:pt x="37" y="35"/>
                  <a:pt x="37" y="35"/>
                  <a:pt x="37" y="35"/>
                </a:cubicBezTo>
                <a:cubicBezTo>
                  <a:pt x="40" y="34"/>
                  <a:pt x="43" y="32"/>
                  <a:pt x="45" y="31"/>
                </a:cubicBezTo>
                <a:cubicBezTo>
                  <a:pt x="46" y="31"/>
                  <a:pt x="47" y="32"/>
                  <a:pt x="46" y="32"/>
                </a:cubicBezTo>
                <a:cubicBezTo>
                  <a:pt x="44" y="35"/>
                  <a:pt x="42" y="37"/>
                  <a:pt x="39" y="39"/>
                </a:cubicBezTo>
                <a:cubicBezTo>
                  <a:pt x="39" y="39"/>
                  <a:pt x="38" y="40"/>
                  <a:pt x="38" y="40"/>
                </a:cubicBezTo>
                <a:cubicBezTo>
                  <a:pt x="30" y="46"/>
                  <a:pt x="23" y="51"/>
                  <a:pt x="15" y="57"/>
                </a:cubicBezTo>
                <a:cubicBezTo>
                  <a:pt x="26" y="51"/>
                  <a:pt x="37" y="44"/>
                  <a:pt x="48" y="39"/>
                </a:cubicBezTo>
                <a:cubicBezTo>
                  <a:pt x="49" y="39"/>
                  <a:pt x="49" y="40"/>
                  <a:pt x="49" y="40"/>
                </a:cubicBezTo>
                <a:cubicBezTo>
                  <a:pt x="48" y="42"/>
                  <a:pt x="47" y="43"/>
                  <a:pt x="46" y="44"/>
                </a:cubicBezTo>
                <a:cubicBezTo>
                  <a:pt x="48" y="42"/>
                  <a:pt x="51" y="41"/>
                  <a:pt x="53" y="40"/>
                </a:cubicBezTo>
                <a:cubicBezTo>
                  <a:pt x="54" y="42"/>
                  <a:pt x="52" y="43"/>
                  <a:pt x="52" y="43"/>
                </a:cubicBezTo>
                <a:cubicBezTo>
                  <a:pt x="22" y="66"/>
                  <a:pt x="22" y="66"/>
                  <a:pt x="22" y="66"/>
                </a:cubicBezTo>
                <a:cubicBezTo>
                  <a:pt x="34" y="59"/>
                  <a:pt x="46" y="52"/>
                  <a:pt x="58" y="47"/>
                </a:cubicBezTo>
                <a:cubicBezTo>
                  <a:pt x="58" y="47"/>
                  <a:pt x="59" y="48"/>
                  <a:pt x="59" y="48"/>
                </a:cubicBezTo>
                <a:cubicBezTo>
                  <a:pt x="54" y="53"/>
                  <a:pt x="48" y="57"/>
                  <a:pt x="43" y="61"/>
                </a:cubicBezTo>
                <a:cubicBezTo>
                  <a:pt x="54" y="56"/>
                  <a:pt x="54" y="56"/>
                  <a:pt x="54" y="56"/>
                </a:cubicBezTo>
                <a:cubicBezTo>
                  <a:pt x="56" y="54"/>
                  <a:pt x="58" y="53"/>
                  <a:pt x="61" y="53"/>
                </a:cubicBezTo>
                <a:cubicBezTo>
                  <a:pt x="61" y="54"/>
                  <a:pt x="60" y="55"/>
                  <a:pt x="60" y="55"/>
                </a:cubicBezTo>
                <a:cubicBezTo>
                  <a:pt x="54" y="59"/>
                  <a:pt x="49" y="64"/>
                  <a:pt x="43" y="68"/>
                </a:cubicBezTo>
                <a:cubicBezTo>
                  <a:pt x="43" y="67"/>
                  <a:pt x="43" y="68"/>
                  <a:pt x="43" y="68"/>
                </a:cubicBezTo>
                <a:cubicBezTo>
                  <a:pt x="43" y="68"/>
                  <a:pt x="43" y="68"/>
                  <a:pt x="43" y="68"/>
                </a:cubicBezTo>
                <a:cubicBezTo>
                  <a:pt x="52" y="63"/>
                  <a:pt x="60" y="59"/>
                  <a:pt x="69" y="56"/>
                </a:cubicBezTo>
                <a:cubicBezTo>
                  <a:pt x="70" y="56"/>
                  <a:pt x="71" y="57"/>
                  <a:pt x="70" y="58"/>
                </a:cubicBezTo>
                <a:cubicBezTo>
                  <a:pt x="62" y="65"/>
                  <a:pt x="53" y="70"/>
                  <a:pt x="45" y="76"/>
                </a:cubicBezTo>
                <a:cubicBezTo>
                  <a:pt x="55" y="72"/>
                  <a:pt x="65" y="68"/>
                  <a:pt x="74" y="64"/>
                </a:cubicBezTo>
                <a:cubicBezTo>
                  <a:pt x="75" y="64"/>
                  <a:pt x="76" y="65"/>
                  <a:pt x="75" y="65"/>
                </a:cubicBezTo>
                <a:cubicBezTo>
                  <a:pt x="69" y="70"/>
                  <a:pt x="62" y="74"/>
                  <a:pt x="56" y="78"/>
                </a:cubicBezTo>
                <a:cubicBezTo>
                  <a:pt x="64" y="75"/>
                  <a:pt x="71" y="71"/>
                  <a:pt x="79" y="69"/>
                </a:cubicBezTo>
                <a:cubicBezTo>
                  <a:pt x="80" y="69"/>
                  <a:pt x="81" y="70"/>
                  <a:pt x="80" y="70"/>
                </a:cubicBezTo>
                <a:cubicBezTo>
                  <a:pt x="74" y="75"/>
                  <a:pt x="67" y="79"/>
                  <a:pt x="61" y="83"/>
                </a:cubicBezTo>
                <a:cubicBezTo>
                  <a:pt x="60" y="83"/>
                  <a:pt x="60" y="83"/>
                  <a:pt x="60" y="83"/>
                </a:cubicBezTo>
                <a:cubicBezTo>
                  <a:pt x="61" y="83"/>
                  <a:pt x="61" y="83"/>
                  <a:pt x="61" y="83"/>
                </a:cubicBezTo>
                <a:cubicBezTo>
                  <a:pt x="68" y="80"/>
                  <a:pt x="76" y="76"/>
                  <a:pt x="84" y="74"/>
                </a:cubicBezTo>
                <a:cubicBezTo>
                  <a:pt x="84" y="74"/>
                  <a:pt x="84" y="75"/>
                  <a:pt x="84" y="76"/>
                </a:cubicBezTo>
                <a:cubicBezTo>
                  <a:pt x="80" y="79"/>
                  <a:pt x="76" y="81"/>
                  <a:pt x="73" y="83"/>
                </a:cubicBezTo>
                <a:cubicBezTo>
                  <a:pt x="72" y="83"/>
                  <a:pt x="72" y="83"/>
                  <a:pt x="72" y="83"/>
                </a:cubicBezTo>
                <a:cubicBezTo>
                  <a:pt x="73" y="83"/>
                  <a:pt x="73" y="83"/>
                  <a:pt x="73" y="83"/>
                </a:cubicBezTo>
                <a:cubicBezTo>
                  <a:pt x="79" y="81"/>
                  <a:pt x="86" y="78"/>
                  <a:pt x="92" y="77"/>
                </a:cubicBezTo>
                <a:cubicBezTo>
                  <a:pt x="94" y="76"/>
                  <a:pt x="94" y="77"/>
                  <a:pt x="94" y="78"/>
                </a:cubicBezTo>
                <a:cubicBezTo>
                  <a:pt x="92" y="79"/>
                  <a:pt x="90" y="80"/>
                  <a:pt x="88" y="82"/>
                </a:cubicBezTo>
                <a:cubicBezTo>
                  <a:pt x="87" y="83"/>
                  <a:pt x="85" y="83"/>
                  <a:pt x="84" y="84"/>
                </a:cubicBezTo>
                <a:cubicBezTo>
                  <a:pt x="81" y="86"/>
                  <a:pt x="78" y="87"/>
                  <a:pt x="75" y="89"/>
                </a:cubicBezTo>
                <a:cubicBezTo>
                  <a:pt x="74" y="90"/>
                  <a:pt x="75" y="89"/>
                  <a:pt x="75" y="89"/>
                </a:cubicBezTo>
                <a:cubicBezTo>
                  <a:pt x="83" y="86"/>
                  <a:pt x="91" y="83"/>
                  <a:pt x="99" y="81"/>
                </a:cubicBezTo>
                <a:cubicBezTo>
                  <a:pt x="99" y="81"/>
                  <a:pt x="100" y="82"/>
                  <a:pt x="99" y="83"/>
                </a:cubicBezTo>
                <a:cubicBezTo>
                  <a:pt x="93" y="87"/>
                  <a:pt x="85" y="91"/>
                  <a:pt x="78" y="95"/>
                </a:cubicBezTo>
                <a:cubicBezTo>
                  <a:pt x="78" y="95"/>
                  <a:pt x="77" y="96"/>
                  <a:pt x="78" y="96"/>
                </a:cubicBezTo>
                <a:cubicBezTo>
                  <a:pt x="81" y="94"/>
                  <a:pt x="84" y="94"/>
                  <a:pt x="87" y="93"/>
                </a:cubicBezTo>
                <a:cubicBezTo>
                  <a:pt x="93" y="90"/>
                  <a:pt x="100" y="88"/>
                  <a:pt x="106" y="86"/>
                </a:cubicBezTo>
                <a:cubicBezTo>
                  <a:pt x="106" y="86"/>
                  <a:pt x="106" y="88"/>
                  <a:pt x="106" y="88"/>
                </a:cubicBezTo>
                <a:cubicBezTo>
                  <a:pt x="99" y="92"/>
                  <a:pt x="93" y="96"/>
                  <a:pt x="86" y="99"/>
                </a:cubicBezTo>
                <a:cubicBezTo>
                  <a:pt x="92" y="97"/>
                  <a:pt x="99" y="94"/>
                  <a:pt x="106" y="92"/>
                </a:cubicBezTo>
                <a:cubicBezTo>
                  <a:pt x="106" y="92"/>
                  <a:pt x="107" y="92"/>
                  <a:pt x="106" y="93"/>
                </a:cubicBezTo>
                <a:cubicBezTo>
                  <a:pt x="104" y="95"/>
                  <a:pt x="101" y="97"/>
                  <a:pt x="99" y="98"/>
                </a:cubicBezTo>
                <a:cubicBezTo>
                  <a:pt x="98" y="98"/>
                  <a:pt x="97" y="98"/>
                  <a:pt x="97" y="99"/>
                </a:cubicBezTo>
                <a:cubicBezTo>
                  <a:pt x="98" y="99"/>
                  <a:pt x="98" y="99"/>
                  <a:pt x="99" y="98"/>
                </a:cubicBezTo>
                <a:cubicBezTo>
                  <a:pt x="103" y="97"/>
                  <a:pt x="108" y="95"/>
                  <a:pt x="113" y="94"/>
                </a:cubicBezTo>
                <a:cubicBezTo>
                  <a:pt x="114" y="94"/>
                  <a:pt x="114" y="95"/>
                  <a:pt x="114" y="95"/>
                </a:cubicBezTo>
                <a:cubicBezTo>
                  <a:pt x="112" y="97"/>
                  <a:pt x="109" y="98"/>
                  <a:pt x="107" y="100"/>
                </a:cubicBezTo>
                <a:cubicBezTo>
                  <a:pt x="111" y="99"/>
                  <a:pt x="114" y="97"/>
                  <a:pt x="117" y="97"/>
                </a:cubicBezTo>
                <a:cubicBezTo>
                  <a:pt x="118" y="96"/>
                  <a:pt x="118" y="98"/>
                  <a:pt x="118" y="98"/>
                </a:cubicBezTo>
                <a:cubicBezTo>
                  <a:pt x="112" y="103"/>
                  <a:pt x="106" y="106"/>
                  <a:pt x="100" y="110"/>
                </a:cubicBezTo>
                <a:cubicBezTo>
                  <a:pt x="105" y="108"/>
                  <a:pt x="111" y="107"/>
                  <a:pt x="116" y="105"/>
                </a:cubicBezTo>
                <a:cubicBezTo>
                  <a:pt x="116" y="105"/>
                  <a:pt x="117" y="106"/>
                  <a:pt x="117" y="106"/>
                </a:cubicBezTo>
                <a:cubicBezTo>
                  <a:pt x="104" y="115"/>
                  <a:pt x="104" y="115"/>
                  <a:pt x="104" y="115"/>
                </a:cubicBezTo>
                <a:cubicBezTo>
                  <a:pt x="107" y="114"/>
                  <a:pt x="110" y="113"/>
                  <a:pt x="113" y="113"/>
                </a:cubicBezTo>
                <a:cubicBezTo>
                  <a:pt x="113" y="112"/>
                  <a:pt x="113" y="113"/>
                  <a:pt x="113" y="114"/>
                </a:cubicBezTo>
                <a:cubicBezTo>
                  <a:pt x="107" y="118"/>
                  <a:pt x="107" y="118"/>
                  <a:pt x="107" y="118"/>
                </a:cubicBezTo>
                <a:cubicBezTo>
                  <a:pt x="110" y="117"/>
                  <a:pt x="113" y="115"/>
                  <a:pt x="116" y="115"/>
                </a:cubicBezTo>
                <a:cubicBezTo>
                  <a:pt x="116" y="115"/>
                  <a:pt x="117" y="116"/>
                  <a:pt x="117" y="117"/>
                </a:cubicBezTo>
                <a:cubicBezTo>
                  <a:pt x="115" y="119"/>
                  <a:pt x="112" y="122"/>
                  <a:pt x="110" y="124"/>
                </a:cubicBezTo>
                <a:cubicBezTo>
                  <a:pt x="114" y="132"/>
                  <a:pt x="114" y="141"/>
                  <a:pt x="115" y="150"/>
                </a:cubicBezTo>
                <a:cubicBezTo>
                  <a:pt x="118" y="145"/>
                  <a:pt x="122" y="140"/>
                  <a:pt x="126" y="136"/>
                </a:cubicBezTo>
                <a:cubicBezTo>
                  <a:pt x="141" y="118"/>
                  <a:pt x="158" y="105"/>
                  <a:pt x="176" y="90"/>
                </a:cubicBezTo>
                <a:cubicBezTo>
                  <a:pt x="173" y="91"/>
                  <a:pt x="171" y="92"/>
                  <a:pt x="169" y="92"/>
                </a:cubicBezTo>
                <a:cubicBezTo>
                  <a:pt x="169" y="91"/>
                  <a:pt x="169" y="90"/>
                  <a:pt x="169" y="90"/>
                </a:cubicBezTo>
                <a:cubicBezTo>
                  <a:pt x="173" y="87"/>
                  <a:pt x="178" y="84"/>
                  <a:pt x="182" y="82"/>
                </a:cubicBezTo>
                <a:cubicBezTo>
                  <a:pt x="183" y="81"/>
                  <a:pt x="185" y="81"/>
                  <a:pt x="185" y="80"/>
                </a:cubicBezTo>
                <a:cubicBezTo>
                  <a:pt x="179" y="80"/>
                  <a:pt x="174" y="82"/>
                  <a:pt x="168" y="83"/>
                </a:cubicBezTo>
                <a:cubicBezTo>
                  <a:pt x="167" y="83"/>
                  <a:pt x="167" y="82"/>
                  <a:pt x="167" y="81"/>
                </a:cubicBezTo>
                <a:cubicBezTo>
                  <a:pt x="167" y="81"/>
                  <a:pt x="168" y="80"/>
                  <a:pt x="168" y="80"/>
                </a:cubicBezTo>
                <a:cubicBezTo>
                  <a:pt x="174" y="76"/>
                  <a:pt x="180" y="74"/>
                  <a:pt x="186" y="71"/>
                </a:cubicBezTo>
                <a:cubicBezTo>
                  <a:pt x="168" y="75"/>
                  <a:pt x="168" y="75"/>
                  <a:pt x="168" y="75"/>
                </a:cubicBezTo>
                <a:cubicBezTo>
                  <a:pt x="167" y="75"/>
                  <a:pt x="167" y="74"/>
                  <a:pt x="168" y="74"/>
                </a:cubicBezTo>
                <a:cubicBezTo>
                  <a:pt x="173" y="71"/>
                  <a:pt x="178" y="69"/>
                  <a:pt x="183" y="67"/>
                </a:cubicBezTo>
                <a:cubicBezTo>
                  <a:pt x="184" y="67"/>
                  <a:pt x="184" y="67"/>
                  <a:pt x="185" y="66"/>
                </a:cubicBezTo>
                <a:cubicBezTo>
                  <a:pt x="185" y="66"/>
                  <a:pt x="186" y="66"/>
                  <a:pt x="186" y="66"/>
                </a:cubicBezTo>
                <a:cubicBezTo>
                  <a:pt x="186" y="66"/>
                  <a:pt x="185" y="66"/>
                  <a:pt x="185" y="66"/>
                </a:cubicBezTo>
                <a:cubicBezTo>
                  <a:pt x="184" y="66"/>
                  <a:pt x="184" y="66"/>
                  <a:pt x="183" y="67"/>
                </a:cubicBezTo>
                <a:cubicBezTo>
                  <a:pt x="183" y="67"/>
                  <a:pt x="183" y="67"/>
                  <a:pt x="183" y="67"/>
                </a:cubicBezTo>
                <a:cubicBezTo>
                  <a:pt x="178" y="67"/>
                  <a:pt x="174" y="69"/>
                  <a:pt x="170" y="70"/>
                </a:cubicBezTo>
                <a:cubicBezTo>
                  <a:pt x="169" y="70"/>
                  <a:pt x="169" y="70"/>
                  <a:pt x="169" y="69"/>
                </a:cubicBezTo>
                <a:cubicBezTo>
                  <a:pt x="169" y="68"/>
                  <a:pt x="170" y="68"/>
                  <a:pt x="171" y="68"/>
                </a:cubicBezTo>
                <a:cubicBezTo>
                  <a:pt x="178" y="64"/>
                  <a:pt x="186" y="62"/>
                  <a:pt x="193" y="59"/>
                </a:cubicBezTo>
                <a:close/>
                <a:moveTo>
                  <a:pt x="107" y="169"/>
                </a:moveTo>
                <a:cubicBezTo>
                  <a:pt x="106" y="169"/>
                  <a:pt x="105" y="169"/>
                  <a:pt x="105" y="168"/>
                </a:cubicBezTo>
                <a:cubicBezTo>
                  <a:pt x="105" y="167"/>
                  <a:pt x="105" y="166"/>
                  <a:pt x="106" y="165"/>
                </a:cubicBezTo>
                <a:cubicBezTo>
                  <a:pt x="107" y="162"/>
                  <a:pt x="108" y="159"/>
                  <a:pt x="110" y="156"/>
                </a:cubicBezTo>
                <a:cubicBezTo>
                  <a:pt x="107" y="140"/>
                  <a:pt x="99" y="124"/>
                  <a:pt x="81" y="111"/>
                </a:cubicBezTo>
                <a:cubicBezTo>
                  <a:pt x="78" y="109"/>
                  <a:pt x="75" y="107"/>
                  <a:pt x="72" y="105"/>
                </a:cubicBezTo>
                <a:cubicBezTo>
                  <a:pt x="66" y="102"/>
                  <a:pt x="60" y="99"/>
                  <a:pt x="55" y="96"/>
                </a:cubicBezTo>
                <a:cubicBezTo>
                  <a:pt x="40" y="88"/>
                  <a:pt x="24" y="80"/>
                  <a:pt x="14" y="70"/>
                </a:cubicBezTo>
                <a:cubicBezTo>
                  <a:pt x="12" y="68"/>
                  <a:pt x="10" y="66"/>
                  <a:pt x="8" y="64"/>
                </a:cubicBezTo>
                <a:cubicBezTo>
                  <a:pt x="7" y="64"/>
                  <a:pt x="6" y="65"/>
                  <a:pt x="5" y="65"/>
                </a:cubicBezTo>
                <a:cubicBezTo>
                  <a:pt x="4" y="66"/>
                  <a:pt x="4" y="65"/>
                  <a:pt x="4" y="65"/>
                </a:cubicBezTo>
                <a:cubicBezTo>
                  <a:pt x="4" y="63"/>
                  <a:pt x="6" y="63"/>
                  <a:pt x="6" y="61"/>
                </a:cubicBezTo>
                <a:cubicBezTo>
                  <a:pt x="0" y="51"/>
                  <a:pt x="0" y="40"/>
                  <a:pt x="5" y="27"/>
                </a:cubicBezTo>
                <a:cubicBezTo>
                  <a:pt x="7" y="21"/>
                  <a:pt x="11" y="14"/>
                  <a:pt x="15" y="10"/>
                </a:cubicBezTo>
                <a:cubicBezTo>
                  <a:pt x="24" y="6"/>
                  <a:pt x="32" y="2"/>
                  <a:pt x="41" y="1"/>
                </a:cubicBezTo>
                <a:cubicBezTo>
                  <a:pt x="45" y="0"/>
                  <a:pt x="49" y="1"/>
                  <a:pt x="52" y="1"/>
                </a:cubicBezTo>
                <a:cubicBezTo>
                  <a:pt x="57" y="2"/>
                  <a:pt x="62" y="4"/>
                  <a:pt x="66" y="6"/>
                </a:cubicBezTo>
                <a:cubicBezTo>
                  <a:pt x="78" y="13"/>
                  <a:pt x="89" y="20"/>
                  <a:pt x="97" y="28"/>
                </a:cubicBezTo>
                <a:cubicBezTo>
                  <a:pt x="101" y="32"/>
                  <a:pt x="104" y="36"/>
                  <a:pt x="107" y="40"/>
                </a:cubicBezTo>
                <a:cubicBezTo>
                  <a:pt x="115" y="30"/>
                  <a:pt x="124" y="20"/>
                  <a:pt x="134" y="16"/>
                </a:cubicBezTo>
                <a:cubicBezTo>
                  <a:pt x="146" y="13"/>
                  <a:pt x="158" y="11"/>
                  <a:pt x="172" y="13"/>
                </a:cubicBezTo>
                <a:cubicBezTo>
                  <a:pt x="180" y="14"/>
                  <a:pt x="193" y="20"/>
                  <a:pt x="200" y="27"/>
                </a:cubicBezTo>
                <a:cubicBezTo>
                  <a:pt x="206" y="34"/>
                  <a:pt x="208" y="43"/>
                  <a:pt x="207" y="52"/>
                </a:cubicBezTo>
                <a:cubicBezTo>
                  <a:pt x="206" y="60"/>
                  <a:pt x="202" y="68"/>
                  <a:pt x="198" y="77"/>
                </a:cubicBezTo>
                <a:cubicBezTo>
                  <a:pt x="176" y="98"/>
                  <a:pt x="155" y="116"/>
                  <a:pt x="134" y="135"/>
                </a:cubicBezTo>
                <a:cubicBezTo>
                  <a:pt x="128" y="141"/>
                  <a:pt x="122" y="147"/>
                  <a:pt x="117" y="155"/>
                </a:cubicBezTo>
                <a:cubicBezTo>
                  <a:pt x="116" y="156"/>
                  <a:pt x="116" y="158"/>
                  <a:pt x="117" y="158"/>
                </a:cubicBezTo>
                <a:cubicBezTo>
                  <a:pt x="117" y="161"/>
                  <a:pt x="114" y="163"/>
                  <a:pt x="112" y="162"/>
                </a:cubicBezTo>
                <a:cubicBezTo>
                  <a:pt x="111" y="165"/>
                  <a:pt x="111" y="166"/>
                  <a:pt x="109" y="168"/>
                </a:cubicBezTo>
                <a:cubicBezTo>
                  <a:pt x="109" y="169"/>
                  <a:pt x="108" y="169"/>
                  <a:pt x="107" y="169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txBody>
          <a:bodyPr/>
          <a:lstStyle/>
          <a:p>
            <a:pPr>
              <a:defRPr/>
            </a:pPr>
            <a:endParaRPr lang="zh-CN" altLang="en-US" sz="1600" b="1">
              <a:solidFill>
                <a:srgbClr val="92D05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17" name="文本框 24">
            <a:extLst>
              <a:ext uri="{FF2B5EF4-FFF2-40B4-BE49-F238E27FC236}">
                <a16:creationId xmlns:a16="http://schemas.microsoft.com/office/drawing/2014/main" id="{77BC26CC-3590-4614-93BF-AB000FDEE1DC}"/>
              </a:ext>
            </a:extLst>
          </p:cNvPr>
          <p:cNvSpPr txBox="1"/>
          <p:nvPr/>
        </p:nvSpPr>
        <p:spPr>
          <a:xfrm>
            <a:off x="1243705" y="4671196"/>
            <a:ext cx="9687268" cy="6924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TW" sz="3900" b="1" dirty="0">
                <a:solidFill>
                  <a:schemeClr val="bg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4/23(</a:t>
            </a:r>
            <a:r>
              <a:rPr lang="zh-TW" altLang="en-US" sz="3900" b="1" dirty="0">
                <a:solidFill>
                  <a:schemeClr val="bg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二</a:t>
            </a:r>
            <a:r>
              <a:rPr lang="en-US" altLang="zh-TW" sz="3900" b="1" dirty="0">
                <a:solidFill>
                  <a:schemeClr val="bg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3900" b="1" dirty="0">
                <a:solidFill>
                  <a:schemeClr val="bg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師生鄉土歌謠比賽客語合唱全國賽</a:t>
            </a:r>
            <a:endParaRPr lang="zh-CN" altLang="en-US" sz="3900" b="1" dirty="0">
              <a:solidFill>
                <a:schemeClr val="bg2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18" name="MH_Other_1">
            <a:extLst>
              <a:ext uri="{FF2B5EF4-FFF2-40B4-BE49-F238E27FC236}">
                <a16:creationId xmlns:a16="http://schemas.microsoft.com/office/drawing/2014/main" id="{5FC74066-D05C-48A2-B8A6-EB075AFE0B0B}"/>
              </a:ext>
            </a:extLst>
          </p:cNvPr>
          <p:cNvSpPr>
            <a:spLocks noEditPoints="1"/>
          </p:cNvSpPr>
          <p:nvPr>
            <p:custDataLst>
              <p:tags r:id="rId6"/>
            </p:custDataLst>
          </p:nvPr>
        </p:nvSpPr>
        <p:spPr bwMode="auto">
          <a:xfrm>
            <a:off x="645811" y="2972389"/>
            <a:ext cx="565607" cy="558725"/>
          </a:xfrm>
          <a:custGeom>
            <a:avLst/>
            <a:gdLst>
              <a:gd name="T0" fmla="*/ 174 w 208"/>
              <a:gd name="T1" fmla="*/ 31 h 169"/>
              <a:gd name="T2" fmla="*/ 27 w 208"/>
              <a:gd name="T3" fmla="*/ 14 h 169"/>
              <a:gd name="T4" fmla="*/ 167 w 208"/>
              <a:gd name="T5" fmla="*/ 18 h 169"/>
              <a:gd name="T6" fmla="*/ 181 w 208"/>
              <a:gd name="T7" fmla="*/ 22 h 169"/>
              <a:gd name="T8" fmla="*/ 32 w 208"/>
              <a:gd name="T9" fmla="*/ 9 h 169"/>
              <a:gd name="T10" fmla="*/ 19 w 208"/>
              <a:gd name="T11" fmla="*/ 27 h 169"/>
              <a:gd name="T12" fmla="*/ 169 w 208"/>
              <a:gd name="T13" fmla="*/ 22 h 169"/>
              <a:gd name="T14" fmla="*/ 78 w 208"/>
              <a:gd name="T15" fmla="*/ 102 h 169"/>
              <a:gd name="T16" fmla="*/ 173 w 208"/>
              <a:gd name="T17" fmla="*/ 90 h 169"/>
              <a:gd name="T18" fmla="*/ 107 w 208"/>
              <a:gd name="T19" fmla="*/ 120 h 169"/>
              <a:gd name="T20" fmla="*/ 21 w 208"/>
              <a:gd name="T21" fmla="*/ 24 h 169"/>
              <a:gd name="T22" fmla="*/ 80 w 208"/>
              <a:gd name="T23" fmla="*/ 97 h 169"/>
              <a:gd name="T24" fmla="*/ 63 w 208"/>
              <a:gd name="T25" fmla="*/ 86 h 169"/>
              <a:gd name="T26" fmla="*/ 175 w 208"/>
              <a:gd name="T27" fmla="*/ 31 h 169"/>
              <a:gd name="T28" fmla="*/ 91 w 208"/>
              <a:gd name="T29" fmla="*/ 103 h 169"/>
              <a:gd name="T30" fmla="*/ 135 w 208"/>
              <a:gd name="T31" fmla="*/ 21 h 169"/>
              <a:gd name="T32" fmla="*/ 113 w 208"/>
              <a:gd name="T33" fmla="*/ 100 h 169"/>
              <a:gd name="T34" fmla="*/ 109 w 208"/>
              <a:gd name="T35" fmla="*/ 135 h 169"/>
              <a:gd name="T36" fmla="*/ 99 w 208"/>
              <a:gd name="T37" fmla="*/ 116 h 169"/>
              <a:gd name="T38" fmla="*/ 86 w 208"/>
              <a:gd name="T39" fmla="*/ 106 h 169"/>
              <a:gd name="T40" fmla="*/ 16 w 208"/>
              <a:gd name="T41" fmla="*/ 59 h 169"/>
              <a:gd name="T42" fmla="*/ 44 w 208"/>
              <a:gd name="T43" fmla="*/ 79 h 169"/>
              <a:gd name="T44" fmla="*/ 199 w 208"/>
              <a:gd name="T45" fmla="*/ 42 h 169"/>
              <a:gd name="T46" fmla="*/ 196 w 208"/>
              <a:gd name="T47" fmla="*/ 39 h 169"/>
              <a:gd name="T48" fmla="*/ 40 w 208"/>
              <a:gd name="T49" fmla="*/ 17 h 169"/>
              <a:gd name="T50" fmla="*/ 12 w 208"/>
              <a:gd name="T51" fmla="*/ 41 h 169"/>
              <a:gd name="T52" fmla="*/ 35 w 208"/>
              <a:gd name="T53" fmla="*/ 79 h 169"/>
              <a:gd name="T54" fmla="*/ 31 w 208"/>
              <a:gd name="T55" fmla="*/ 77 h 169"/>
              <a:gd name="T56" fmla="*/ 53 w 208"/>
              <a:gd name="T57" fmla="*/ 51 h 169"/>
              <a:gd name="T58" fmla="*/ 35 w 208"/>
              <a:gd name="T59" fmla="*/ 74 h 169"/>
              <a:gd name="T60" fmla="*/ 199 w 208"/>
              <a:gd name="T61" fmla="*/ 58 h 169"/>
              <a:gd name="T62" fmla="*/ 193 w 208"/>
              <a:gd name="T63" fmla="*/ 59 h 169"/>
              <a:gd name="T64" fmla="*/ 176 w 208"/>
              <a:gd name="T65" fmla="*/ 54 h 169"/>
              <a:gd name="T66" fmla="*/ 174 w 208"/>
              <a:gd name="T67" fmla="*/ 49 h 169"/>
              <a:gd name="T68" fmla="*/ 185 w 208"/>
              <a:gd name="T69" fmla="*/ 37 h 169"/>
              <a:gd name="T70" fmla="*/ 166 w 208"/>
              <a:gd name="T71" fmla="*/ 40 h 169"/>
              <a:gd name="T72" fmla="*/ 162 w 208"/>
              <a:gd name="T73" fmla="*/ 31 h 169"/>
              <a:gd name="T74" fmla="*/ 170 w 208"/>
              <a:gd name="T75" fmla="*/ 20 h 169"/>
              <a:gd name="T76" fmla="*/ 149 w 208"/>
              <a:gd name="T77" fmla="*/ 25 h 169"/>
              <a:gd name="T78" fmla="*/ 102 w 208"/>
              <a:gd name="T79" fmla="*/ 43 h 169"/>
              <a:gd name="T80" fmla="*/ 49 w 208"/>
              <a:gd name="T81" fmla="*/ 11 h 169"/>
              <a:gd name="T82" fmla="*/ 47 w 208"/>
              <a:gd name="T83" fmla="*/ 26 h 169"/>
              <a:gd name="T84" fmla="*/ 15 w 208"/>
              <a:gd name="T85" fmla="*/ 57 h 169"/>
              <a:gd name="T86" fmla="*/ 59 w 208"/>
              <a:gd name="T87" fmla="*/ 48 h 169"/>
              <a:gd name="T88" fmla="*/ 69 w 208"/>
              <a:gd name="T89" fmla="*/ 56 h 169"/>
              <a:gd name="T90" fmla="*/ 61 w 208"/>
              <a:gd name="T91" fmla="*/ 83 h 169"/>
              <a:gd name="T92" fmla="*/ 92 w 208"/>
              <a:gd name="T93" fmla="*/ 77 h 169"/>
              <a:gd name="T94" fmla="*/ 78 w 208"/>
              <a:gd name="T95" fmla="*/ 95 h 169"/>
              <a:gd name="T96" fmla="*/ 99 w 208"/>
              <a:gd name="T97" fmla="*/ 98 h 169"/>
              <a:gd name="T98" fmla="*/ 100 w 208"/>
              <a:gd name="T99" fmla="*/ 110 h 169"/>
              <a:gd name="T100" fmla="*/ 117 w 208"/>
              <a:gd name="T101" fmla="*/ 117 h 169"/>
              <a:gd name="T102" fmla="*/ 185 w 208"/>
              <a:gd name="T103" fmla="*/ 80 h 169"/>
              <a:gd name="T104" fmla="*/ 185 w 208"/>
              <a:gd name="T105" fmla="*/ 66 h 169"/>
              <a:gd name="T106" fmla="*/ 193 w 208"/>
              <a:gd name="T107" fmla="*/ 59 h 169"/>
              <a:gd name="T108" fmla="*/ 14 w 208"/>
              <a:gd name="T109" fmla="*/ 70 h 169"/>
              <a:gd name="T110" fmla="*/ 52 w 208"/>
              <a:gd name="T111" fmla="*/ 1 h 169"/>
              <a:gd name="T112" fmla="*/ 198 w 208"/>
              <a:gd name="T113" fmla="*/ 77 h 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208" h="169">
                <a:moveTo>
                  <a:pt x="169" y="22"/>
                </a:moveTo>
                <a:cubicBezTo>
                  <a:pt x="169" y="22"/>
                  <a:pt x="168" y="22"/>
                  <a:pt x="168" y="23"/>
                </a:cubicBezTo>
                <a:cubicBezTo>
                  <a:pt x="167" y="23"/>
                  <a:pt x="167" y="23"/>
                  <a:pt x="167" y="23"/>
                </a:cubicBezTo>
                <a:cubicBezTo>
                  <a:pt x="168" y="23"/>
                  <a:pt x="168" y="23"/>
                  <a:pt x="168" y="23"/>
                </a:cubicBezTo>
                <a:cubicBezTo>
                  <a:pt x="168" y="23"/>
                  <a:pt x="169" y="23"/>
                  <a:pt x="169" y="22"/>
                </a:cubicBezTo>
                <a:close/>
                <a:moveTo>
                  <a:pt x="175" y="31"/>
                </a:moveTo>
                <a:cubicBezTo>
                  <a:pt x="174" y="31"/>
                  <a:pt x="174" y="31"/>
                  <a:pt x="174" y="31"/>
                </a:cubicBezTo>
                <a:cubicBezTo>
                  <a:pt x="174" y="31"/>
                  <a:pt x="174" y="31"/>
                  <a:pt x="174" y="31"/>
                </a:cubicBezTo>
                <a:cubicBezTo>
                  <a:pt x="174" y="31"/>
                  <a:pt x="173" y="31"/>
                  <a:pt x="173" y="32"/>
                </a:cubicBezTo>
                <a:cubicBezTo>
                  <a:pt x="173" y="32"/>
                  <a:pt x="174" y="32"/>
                  <a:pt x="174" y="31"/>
                </a:cubicBezTo>
                <a:cubicBezTo>
                  <a:pt x="174" y="31"/>
                  <a:pt x="174" y="31"/>
                  <a:pt x="174" y="31"/>
                </a:cubicBezTo>
                <a:lnTo>
                  <a:pt x="175" y="31"/>
                </a:lnTo>
                <a:close/>
                <a:moveTo>
                  <a:pt x="28" y="13"/>
                </a:moveTo>
                <a:cubicBezTo>
                  <a:pt x="27" y="13"/>
                  <a:pt x="27" y="13"/>
                  <a:pt x="27" y="14"/>
                </a:cubicBezTo>
                <a:cubicBezTo>
                  <a:pt x="26" y="14"/>
                  <a:pt x="26" y="14"/>
                  <a:pt x="26" y="15"/>
                </a:cubicBezTo>
                <a:cubicBezTo>
                  <a:pt x="27" y="14"/>
                  <a:pt x="27" y="14"/>
                  <a:pt x="27" y="14"/>
                </a:cubicBezTo>
                <a:cubicBezTo>
                  <a:pt x="27" y="14"/>
                  <a:pt x="28" y="13"/>
                  <a:pt x="28" y="13"/>
                </a:cubicBezTo>
                <a:close/>
                <a:moveTo>
                  <a:pt x="7" y="48"/>
                </a:moveTo>
                <a:cubicBezTo>
                  <a:pt x="7" y="47"/>
                  <a:pt x="7" y="46"/>
                  <a:pt x="7" y="45"/>
                </a:cubicBezTo>
                <a:cubicBezTo>
                  <a:pt x="6" y="46"/>
                  <a:pt x="7" y="47"/>
                  <a:pt x="7" y="48"/>
                </a:cubicBezTo>
                <a:cubicBezTo>
                  <a:pt x="7" y="49"/>
                  <a:pt x="8" y="49"/>
                  <a:pt x="7" y="48"/>
                </a:cubicBezTo>
                <a:close/>
                <a:moveTo>
                  <a:pt x="164" y="20"/>
                </a:moveTo>
                <a:cubicBezTo>
                  <a:pt x="166" y="19"/>
                  <a:pt x="167" y="19"/>
                  <a:pt x="168" y="18"/>
                </a:cubicBezTo>
                <a:cubicBezTo>
                  <a:pt x="168" y="18"/>
                  <a:pt x="167" y="18"/>
                  <a:pt x="167" y="18"/>
                </a:cubicBezTo>
                <a:cubicBezTo>
                  <a:pt x="166" y="18"/>
                  <a:pt x="165" y="19"/>
                  <a:pt x="164" y="20"/>
                </a:cubicBezTo>
                <a:close/>
                <a:moveTo>
                  <a:pt x="106" y="117"/>
                </a:moveTo>
                <a:cubicBezTo>
                  <a:pt x="107" y="116"/>
                  <a:pt x="108" y="116"/>
                  <a:pt x="108" y="115"/>
                </a:cubicBezTo>
                <a:cubicBezTo>
                  <a:pt x="107" y="116"/>
                  <a:pt x="106" y="116"/>
                  <a:pt x="105" y="117"/>
                </a:cubicBezTo>
                <a:cubicBezTo>
                  <a:pt x="105" y="117"/>
                  <a:pt x="106" y="118"/>
                  <a:pt x="106" y="117"/>
                </a:cubicBezTo>
                <a:close/>
                <a:moveTo>
                  <a:pt x="175" y="24"/>
                </a:moveTo>
                <a:cubicBezTo>
                  <a:pt x="178" y="24"/>
                  <a:pt x="180" y="23"/>
                  <a:pt x="182" y="23"/>
                </a:cubicBezTo>
                <a:cubicBezTo>
                  <a:pt x="182" y="23"/>
                  <a:pt x="181" y="22"/>
                  <a:pt x="181" y="22"/>
                </a:cubicBezTo>
                <a:cubicBezTo>
                  <a:pt x="179" y="22"/>
                  <a:pt x="177" y="23"/>
                  <a:pt x="175" y="24"/>
                </a:cubicBezTo>
                <a:close/>
                <a:moveTo>
                  <a:pt x="11" y="58"/>
                </a:moveTo>
                <a:cubicBezTo>
                  <a:pt x="9" y="53"/>
                  <a:pt x="9" y="53"/>
                  <a:pt x="9" y="53"/>
                </a:cubicBezTo>
                <a:cubicBezTo>
                  <a:pt x="9" y="52"/>
                  <a:pt x="8" y="51"/>
                  <a:pt x="7" y="51"/>
                </a:cubicBezTo>
                <a:cubicBezTo>
                  <a:pt x="8" y="53"/>
                  <a:pt x="9" y="56"/>
                  <a:pt x="11" y="58"/>
                </a:cubicBezTo>
                <a:close/>
                <a:moveTo>
                  <a:pt x="28" y="13"/>
                </a:moveTo>
                <a:cubicBezTo>
                  <a:pt x="30" y="12"/>
                  <a:pt x="32" y="10"/>
                  <a:pt x="34" y="8"/>
                </a:cubicBezTo>
                <a:cubicBezTo>
                  <a:pt x="33" y="8"/>
                  <a:pt x="32" y="9"/>
                  <a:pt x="32" y="9"/>
                </a:cubicBezTo>
                <a:cubicBezTo>
                  <a:pt x="32" y="10"/>
                  <a:pt x="30" y="12"/>
                  <a:pt x="28" y="11"/>
                </a:cubicBezTo>
                <a:cubicBezTo>
                  <a:pt x="29" y="12"/>
                  <a:pt x="28" y="12"/>
                  <a:pt x="28" y="13"/>
                </a:cubicBezTo>
                <a:close/>
                <a:moveTo>
                  <a:pt x="20" y="24"/>
                </a:moveTo>
                <a:cubicBezTo>
                  <a:pt x="19" y="25"/>
                  <a:pt x="17" y="27"/>
                  <a:pt x="15" y="28"/>
                </a:cubicBezTo>
                <a:cubicBezTo>
                  <a:pt x="15" y="28"/>
                  <a:pt x="15" y="29"/>
                  <a:pt x="15" y="29"/>
                </a:cubicBezTo>
                <a:cubicBezTo>
                  <a:pt x="15" y="29"/>
                  <a:pt x="15" y="29"/>
                  <a:pt x="15" y="29"/>
                </a:cubicBezTo>
                <a:cubicBezTo>
                  <a:pt x="15" y="29"/>
                  <a:pt x="15" y="29"/>
                  <a:pt x="15" y="29"/>
                </a:cubicBezTo>
                <a:cubicBezTo>
                  <a:pt x="16" y="28"/>
                  <a:pt x="18" y="27"/>
                  <a:pt x="19" y="27"/>
                </a:cubicBezTo>
                <a:cubicBezTo>
                  <a:pt x="18" y="26"/>
                  <a:pt x="18" y="26"/>
                  <a:pt x="19" y="26"/>
                </a:cubicBezTo>
                <a:cubicBezTo>
                  <a:pt x="19" y="26"/>
                  <a:pt x="20" y="26"/>
                  <a:pt x="20" y="25"/>
                </a:cubicBezTo>
                <a:cubicBezTo>
                  <a:pt x="20" y="25"/>
                  <a:pt x="20" y="24"/>
                  <a:pt x="20" y="24"/>
                </a:cubicBezTo>
                <a:close/>
                <a:moveTo>
                  <a:pt x="169" y="22"/>
                </a:moveTo>
                <a:cubicBezTo>
                  <a:pt x="171" y="22"/>
                  <a:pt x="174" y="21"/>
                  <a:pt x="176" y="20"/>
                </a:cubicBezTo>
                <a:cubicBezTo>
                  <a:pt x="175" y="20"/>
                  <a:pt x="174" y="19"/>
                  <a:pt x="174" y="19"/>
                </a:cubicBezTo>
                <a:cubicBezTo>
                  <a:pt x="170" y="22"/>
                  <a:pt x="170" y="22"/>
                  <a:pt x="170" y="22"/>
                </a:cubicBezTo>
                <a:cubicBezTo>
                  <a:pt x="169" y="22"/>
                  <a:pt x="169" y="22"/>
                  <a:pt x="169" y="22"/>
                </a:cubicBezTo>
                <a:close/>
                <a:moveTo>
                  <a:pt x="31" y="13"/>
                </a:moveTo>
                <a:cubicBezTo>
                  <a:pt x="34" y="11"/>
                  <a:pt x="37" y="9"/>
                  <a:pt x="40" y="7"/>
                </a:cubicBezTo>
                <a:cubicBezTo>
                  <a:pt x="37" y="8"/>
                  <a:pt x="34" y="11"/>
                  <a:pt x="31" y="13"/>
                </a:cubicBezTo>
                <a:close/>
                <a:moveTo>
                  <a:pt x="78" y="102"/>
                </a:moveTo>
                <a:cubicBezTo>
                  <a:pt x="79" y="102"/>
                  <a:pt x="79" y="101"/>
                  <a:pt x="79" y="101"/>
                </a:cubicBezTo>
                <a:cubicBezTo>
                  <a:pt x="75" y="99"/>
                  <a:pt x="75" y="99"/>
                  <a:pt x="75" y="99"/>
                </a:cubicBezTo>
                <a:cubicBezTo>
                  <a:pt x="74" y="100"/>
                  <a:pt x="74" y="99"/>
                  <a:pt x="73" y="100"/>
                </a:cubicBezTo>
                <a:cubicBezTo>
                  <a:pt x="74" y="101"/>
                  <a:pt x="77" y="103"/>
                  <a:pt x="78" y="102"/>
                </a:cubicBezTo>
                <a:close/>
                <a:moveTo>
                  <a:pt x="88" y="102"/>
                </a:moveTo>
                <a:cubicBezTo>
                  <a:pt x="91" y="100"/>
                  <a:pt x="95" y="98"/>
                  <a:pt x="98" y="96"/>
                </a:cubicBezTo>
                <a:cubicBezTo>
                  <a:pt x="94" y="98"/>
                  <a:pt x="91" y="99"/>
                  <a:pt x="88" y="101"/>
                </a:cubicBezTo>
                <a:cubicBezTo>
                  <a:pt x="86" y="101"/>
                  <a:pt x="88" y="102"/>
                  <a:pt x="88" y="102"/>
                </a:cubicBezTo>
                <a:close/>
                <a:moveTo>
                  <a:pt x="172" y="90"/>
                </a:moveTo>
                <a:cubicBezTo>
                  <a:pt x="174" y="90"/>
                  <a:pt x="176" y="89"/>
                  <a:pt x="178" y="88"/>
                </a:cubicBezTo>
                <a:cubicBezTo>
                  <a:pt x="180" y="87"/>
                  <a:pt x="181" y="86"/>
                  <a:pt x="182" y="84"/>
                </a:cubicBezTo>
                <a:cubicBezTo>
                  <a:pt x="179" y="86"/>
                  <a:pt x="175" y="88"/>
                  <a:pt x="173" y="90"/>
                </a:cubicBezTo>
                <a:cubicBezTo>
                  <a:pt x="172" y="90"/>
                  <a:pt x="172" y="90"/>
                  <a:pt x="172" y="90"/>
                </a:cubicBezTo>
                <a:close/>
                <a:moveTo>
                  <a:pt x="103" y="113"/>
                </a:moveTo>
                <a:cubicBezTo>
                  <a:pt x="105" y="112"/>
                  <a:pt x="108" y="110"/>
                  <a:pt x="110" y="108"/>
                </a:cubicBezTo>
                <a:cubicBezTo>
                  <a:pt x="107" y="109"/>
                  <a:pt x="104" y="111"/>
                  <a:pt x="101" y="112"/>
                </a:cubicBezTo>
                <a:cubicBezTo>
                  <a:pt x="101" y="113"/>
                  <a:pt x="102" y="113"/>
                  <a:pt x="103" y="113"/>
                </a:cubicBezTo>
                <a:close/>
                <a:moveTo>
                  <a:pt x="111" y="121"/>
                </a:moveTo>
                <a:cubicBezTo>
                  <a:pt x="112" y="120"/>
                  <a:pt x="113" y="118"/>
                  <a:pt x="115" y="117"/>
                </a:cubicBezTo>
                <a:cubicBezTo>
                  <a:pt x="112" y="117"/>
                  <a:pt x="110" y="118"/>
                  <a:pt x="107" y="120"/>
                </a:cubicBezTo>
                <a:cubicBezTo>
                  <a:pt x="108" y="121"/>
                  <a:pt x="108" y="122"/>
                  <a:pt x="110" y="123"/>
                </a:cubicBezTo>
                <a:cubicBezTo>
                  <a:pt x="110" y="123"/>
                  <a:pt x="111" y="121"/>
                  <a:pt x="111" y="121"/>
                </a:cubicBezTo>
                <a:close/>
                <a:moveTo>
                  <a:pt x="186" y="58"/>
                </a:moveTo>
                <a:cubicBezTo>
                  <a:pt x="190" y="57"/>
                  <a:pt x="195" y="56"/>
                  <a:pt x="199" y="56"/>
                </a:cubicBezTo>
                <a:cubicBezTo>
                  <a:pt x="199" y="55"/>
                  <a:pt x="200" y="53"/>
                  <a:pt x="200" y="52"/>
                </a:cubicBezTo>
                <a:cubicBezTo>
                  <a:pt x="195" y="54"/>
                  <a:pt x="191" y="56"/>
                  <a:pt x="186" y="58"/>
                </a:cubicBezTo>
                <a:close/>
                <a:moveTo>
                  <a:pt x="20" y="24"/>
                </a:moveTo>
                <a:cubicBezTo>
                  <a:pt x="21" y="24"/>
                  <a:pt x="21" y="25"/>
                  <a:pt x="21" y="24"/>
                </a:cubicBezTo>
                <a:cubicBezTo>
                  <a:pt x="21" y="24"/>
                  <a:pt x="22" y="24"/>
                  <a:pt x="22" y="23"/>
                </a:cubicBezTo>
                <a:cubicBezTo>
                  <a:pt x="30" y="18"/>
                  <a:pt x="37" y="13"/>
                  <a:pt x="44" y="7"/>
                </a:cubicBezTo>
                <a:cubicBezTo>
                  <a:pt x="44" y="6"/>
                  <a:pt x="44" y="6"/>
                  <a:pt x="44" y="6"/>
                </a:cubicBezTo>
                <a:cubicBezTo>
                  <a:pt x="36" y="12"/>
                  <a:pt x="29" y="18"/>
                  <a:pt x="22" y="23"/>
                </a:cubicBezTo>
                <a:cubicBezTo>
                  <a:pt x="21" y="23"/>
                  <a:pt x="21" y="24"/>
                  <a:pt x="20" y="24"/>
                </a:cubicBezTo>
                <a:close/>
                <a:moveTo>
                  <a:pt x="97" y="91"/>
                </a:moveTo>
                <a:cubicBezTo>
                  <a:pt x="97" y="91"/>
                  <a:pt x="97" y="91"/>
                  <a:pt x="96" y="91"/>
                </a:cubicBezTo>
                <a:cubicBezTo>
                  <a:pt x="80" y="97"/>
                  <a:pt x="80" y="97"/>
                  <a:pt x="80" y="97"/>
                </a:cubicBezTo>
                <a:cubicBezTo>
                  <a:pt x="81" y="97"/>
                  <a:pt x="82" y="99"/>
                  <a:pt x="83" y="99"/>
                </a:cubicBezTo>
                <a:lnTo>
                  <a:pt x="97" y="91"/>
                </a:lnTo>
                <a:close/>
                <a:moveTo>
                  <a:pt x="186" y="51"/>
                </a:moveTo>
                <a:cubicBezTo>
                  <a:pt x="190" y="50"/>
                  <a:pt x="195" y="49"/>
                  <a:pt x="200" y="49"/>
                </a:cubicBezTo>
                <a:cubicBezTo>
                  <a:pt x="200" y="48"/>
                  <a:pt x="200" y="46"/>
                  <a:pt x="199" y="45"/>
                </a:cubicBezTo>
                <a:cubicBezTo>
                  <a:pt x="195" y="47"/>
                  <a:pt x="190" y="49"/>
                  <a:pt x="186" y="51"/>
                </a:cubicBezTo>
                <a:close/>
                <a:moveTo>
                  <a:pt x="62" y="87"/>
                </a:moveTo>
                <a:cubicBezTo>
                  <a:pt x="63" y="87"/>
                  <a:pt x="63" y="86"/>
                  <a:pt x="63" y="86"/>
                </a:cubicBezTo>
                <a:cubicBezTo>
                  <a:pt x="68" y="83"/>
                  <a:pt x="73" y="81"/>
                  <a:pt x="78" y="78"/>
                </a:cubicBezTo>
                <a:cubicBezTo>
                  <a:pt x="72" y="80"/>
                  <a:pt x="65" y="83"/>
                  <a:pt x="59" y="85"/>
                </a:cubicBezTo>
                <a:cubicBezTo>
                  <a:pt x="60" y="86"/>
                  <a:pt x="61" y="86"/>
                  <a:pt x="62" y="87"/>
                </a:cubicBezTo>
                <a:close/>
                <a:moveTo>
                  <a:pt x="175" y="31"/>
                </a:moveTo>
                <a:cubicBezTo>
                  <a:pt x="190" y="28"/>
                  <a:pt x="190" y="28"/>
                  <a:pt x="190" y="28"/>
                </a:cubicBezTo>
                <a:cubicBezTo>
                  <a:pt x="189" y="27"/>
                  <a:pt x="187" y="25"/>
                  <a:pt x="186" y="25"/>
                </a:cubicBezTo>
                <a:cubicBezTo>
                  <a:pt x="175" y="30"/>
                  <a:pt x="175" y="30"/>
                  <a:pt x="175" y="30"/>
                </a:cubicBezTo>
                <a:cubicBezTo>
                  <a:pt x="175" y="30"/>
                  <a:pt x="175" y="31"/>
                  <a:pt x="175" y="31"/>
                </a:cubicBezTo>
                <a:close/>
                <a:moveTo>
                  <a:pt x="177" y="37"/>
                </a:moveTo>
                <a:cubicBezTo>
                  <a:pt x="194" y="32"/>
                  <a:pt x="194" y="32"/>
                  <a:pt x="194" y="32"/>
                </a:cubicBezTo>
                <a:cubicBezTo>
                  <a:pt x="194" y="32"/>
                  <a:pt x="193" y="31"/>
                  <a:pt x="192" y="30"/>
                </a:cubicBezTo>
                <a:cubicBezTo>
                  <a:pt x="192" y="29"/>
                  <a:pt x="191" y="30"/>
                  <a:pt x="191" y="31"/>
                </a:cubicBezTo>
                <a:lnTo>
                  <a:pt x="177" y="37"/>
                </a:lnTo>
                <a:close/>
                <a:moveTo>
                  <a:pt x="93" y="105"/>
                </a:moveTo>
                <a:cubicBezTo>
                  <a:pt x="98" y="102"/>
                  <a:pt x="103" y="100"/>
                  <a:pt x="107" y="97"/>
                </a:cubicBezTo>
                <a:cubicBezTo>
                  <a:pt x="102" y="99"/>
                  <a:pt x="97" y="101"/>
                  <a:pt x="91" y="103"/>
                </a:cubicBezTo>
                <a:cubicBezTo>
                  <a:pt x="91" y="104"/>
                  <a:pt x="93" y="105"/>
                  <a:pt x="93" y="105"/>
                </a:cubicBezTo>
                <a:close/>
                <a:moveTo>
                  <a:pt x="135" y="20"/>
                </a:moveTo>
                <a:cubicBezTo>
                  <a:pt x="135" y="21"/>
                  <a:pt x="135" y="21"/>
                  <a:pt x="135" y="21"/>
                </a:cubicBezTo>
                <a:cubicBezTo>
                  <a:pt x="135" y="21"/>
                  <a:pt x="134" y="21"/>
                  <a:pt x="134" y="21"/>
                </a:cubicBezTo>
                <a:cubicBezTo>
                  <a:pt x="127" y="25"/>
                  <a:pt x="119" y="32"/>
                  <a:pt x="113" y="40"/>
                </a:cubicBezTo>
                <a:cubicBezTo>
                  <a:pt x="110" y="44"/>
                  <a:pt x="110" y="44"/>
                  <a:pt x="110" y="44"/>
                </a:cubicBezTo>
                <a:cubicBezTo>
                  <a:pt x="110" y="44"/>
                  <a:pt x="110" y="45"/>
                  <a:pt x="110" y="45"/>
                </a:cubicBezTo>
                <a:cubicBezTo>
                  <a:pt x="118" y="35"/>
                  <a:pt x="126" y="26"/>
                  <a:pt x="135" y="21"/>
                </a:cubicBezTo>
                <a:lnTo>
                  <a:pt x="135" y="20"/>
                </a:lnTo>
                <a:close/>
                <a:moveTo>
                  <a:pt x="76" y="95"/>
                </a:moveTo>
                <a:cubicBezTo>
                  <a:pt x="76" y="94"/>
                  <a:pt x="76" y="94"/>
                  <a:pt x="76" y="94"/>
                </a:cubicBezTo>
                <a:cubicBezTo>
                  <a:pt x="93" y="84"/>
                  <a:pt x="93" y="84"/>
                  <a:pt x="93" y="84"/>
                </a:cubicBezTo>
                <a:cubicBezTo>
                  <a:pt x="86" y="87"/>
                  <a:pt x="79" y="90"/>
                  <a:pt x="72" y="92"/>
                </a:cubicBezTo>
                <a:lnTo>
                  <a:pt x="76" y="95"/>
                </a:lnTo>
                <a:close/>
                <a:moveTo>
                  <a:pt x="98" y="109"/>
                </a:moveTo>
                <a:cubicBezTo>
                  <a:pt x="103" y="106"/>
                  <a:pt x="108" y="103"/>
                  <a:pt x="113" y="100"/>
                </a:cubicBezTo>
                <a:cubicBezTo>
                  <a:pt x="107" y="102"/>
                  <a:pt x="101" y="104"/>
                  <a:pt x="95" y="107"/>
                </a:cubicBezTo>
                <a:cubicBezTo>
                  <a:pt x="96" y="107"/>
                  <a:pt x="98" y="109"/>
                  <a:pt x="98" y="109"/>
                </a:cubicBezTo>
                <a:close/>
                <a:moveTo>
                  <a:pt x="109" y="136"/>
                </a:moveTo>
                <a:cubicBezTo>
                  <a:pt x="109" y="136"/>
                  <a:pt x="109" y="134"/>
                  <a:pt x="109" y="134"/>
                </a:cubicBezTo>
                <a:cubicBezTo>
                  <a:pt x="108" y="128"/>
                  <a:pt x="105" y="123"/>
                  <a:pt x="101" y="118"/>
                </a:cubicBezTo>
                <a:cubicBezTo>
                  <a:pt x="98" y="119"/>
                  <a:pt x="98" y="119"/>
                  <a:pt x="98" y="119"/>
                </a:cubicBezTo>
                <a:cubicBezTo>
                  <a:pt x="98" y="120"/>
                  <a:pt x="99" y="120"/>
                  <a:pt x="99" y="120"/>
                </a:cubicBezTo>
                <a:cubicBezTo>
                  <a:pt x="103" y="125"/>
                  <a:pt x="106" y="130"/>
                  <a:pt x="109" y="135"/>
                </a:cubicBezTo>
                <a:cubicBezTo>
                  <a:pt x="109" y="136"/>
                  <a:pt x="109" y="137"/>
                  <a:pt x="109" y="136"/>
                </a:cubicBezTo>
                <a:close/>
                <a:moveTo>
                  <a:pt x="74" y="73"/>
                </a:moveTo>
                <a:cubicBezTo>
                  <a:pt x="74" y="72"/>
                  <a:pt x="73" y="72"/>
                  <a:pt x="73" y="72"/>
                </a:cubicBezTo>
                <a:cubicBezTo>
                  <a:pt x="66" y="75"/>
                  <a:pt x="59" y="79"/>
                  <a:pt x="51" y="82"/>
                </a:cubicBezTo>
                <a:cubicBezTo>
                  <a:pt x="53" y="83"/>
                  <a:pt x="55" y="84"/>
                  <a:pt x="55" y="84"/>
                </a:cubicBezTo>
                <a:lnTo>
                  <a:pt x="74" y="73"/>
                </a:lnTo>
                <a:close/>
                <a:moveTo>
                  <a:pt x="97" y="118"/>
                </a:moveTo>
                <a:cubicBezTo>
                  <a:pt x="98" y="117"/>
                  <a:pt x="99" y="117"/>
                  <a:pt x="99" y="116"/>
                </a:cubicBezTo>
                <a:cubicBezTo>
                  <a:pt x="98" y="115"/>
                  <a:pt x="97" y="114"/>
                  <a:pt x="97" y="114"/>
                </a:cubicBezTo>
                <a:cubicBezTo>
                  <a:pt x="96" y="114"/>
                  <a:pt x="95" y="115"/>
                  <a:pt x="94" y="115"/>
                </a:cubicBezTo>
                <a:cubicBezTo>
                  <a:pt x="93" y="115"/>
                  <a:pt x="93" y="114"/>
                  <a:pt x="93" y="114"/>
                </a:cubicBezTo>
                <a:cubicBezTo>
                  <a:pt x="93" y="113"/>
                  <a:pt x="94" y="112"/>
                  <a:pt x="94" y="112"/>
                </a:cubicBezTo>
                <a:cubicBezTo>
                  <a:pt x="94" y="111"/>
                  <a:pt x="92" y="111"/>
                  <a:pt x="92" y="110"/>
                </a:cubicBezTo>
                <a:cubicBezTo>
                  <a:pt x="91" y="109"/>
                  <a:pt x="90" y="110"/>
                  <a:pt x="90" y="110"/>
                </a:cubicBezTo>
                <a:cubicBezTo>
                  <a:pt x="89" y="110"/>
                  <a:pt x="89" y="108"/>
                  <a:pt x="89" y="108"/>
                </a:cubicBezTo>
                <a:cubicBezTo>
                  <a:pt x="88" y="107"/>
                  <a:pt x="87" y="106"/>
                  <a:pt x="86" y="106"/>
                </a:cubicBezTo>
                <a:cubicBezTo>
                  <a:pt x="85" y="106"/>
                  <a:pt x="84" y="106"/>
                  <a:pt x="84" y="105"/>
                </a:cubicBezTo>
                <a:cubicBezTo>
                  <a:pt x="84" y="104"/>
                  <a:pt x="82" y="103"/>
                  <a:pt x="82" y="103"/>
                </a:cubicBezTo>
                <a:cubicBezTo>
                  <a:pt x="81" y="103"/>
                  <a:pt x="80" y="104"/>
                  <a:pt x="80" y="104"/>
                </a:cubicBezTo>
                <a:cubicBezTo>
                  <a:pt x="87" y="108"/>
                  <a:pt x="92" y="113"/>
                  <a:pt x="97" y="118"/>
                </a:cubicBezTo>
                <a:cubicBezTo>
                  <a:pt x="97" y="119"/>
                  <a:pt x="97" y="118"/>
                  <a:pt x="97" y="118"/>
                </a:cubicBezTo>
                <a:close/>
                <a:moveTo>
                  <a:pt x="18" y="61"/>
                </a:moveTo>
                <a:cubicBezTo>
                  <a:pt x="26" y="55"/>
                  <a:pt x="35" y="50"/>
                  <a:pt x="43" y="43"/>
                </a:cubicBezTo>
                <a:cubicBezTo>
                  <a:pt x="34" y="48"/>
                  <a:pt x="25" y="53"/>
                  <a:pt x="16" y="59"/>
                </a:cubicBezTo>
                <a:cubicBezTo>
                  <a:pt x="16" y="60"/>
                  <a:pt x="17" y="60"/>
                  <a:pt x="18" y="61"/>
                </a:cubicBezTo>
                <a:close/>
                <a:moveTo>
                  <a:pt x="33" y="73"/>
                </a:moveTo>
                <a:cubicBezTo>
                  <a:pt x="54" y="58"/>
                  <a:pt x="54" y="58"/>
                  <a:pt x="54" y="58"/>
                </a:cubicBezTo>
                <a:cubicBezTo>
                  <a:pt x="45" y="62"/>
                  <a:pt x="37" y="66"/>
                  <a:pt x="29" y="71"/>
                </a:cubicBezTo>
                <a:cubicBezTo>
                  <a:pt x="30" y="72"/>
                  <a:pt x="32" y="74"/>
                  <a:pt x="33" y="73"/>
                </a:cubicBezTo>
                <a:close/>
                <a:moveTo>
                  <a:pt x="48" y="81"/>
                </a:moveTo>
                <a:cubicBezTo>
                  <a:pt x="68" y="68"/>
                  <a:pt x="68" y="68"/>
                  <a:pt x="68" y="68"/>
                </a:cubicBezTo>
                <a:cubicBezTo>
                  <a:pt x="60" y="72"/>
                  <a:pt x="52" y="75"/>
                  <a:pt x="44" y="79"/>
                </a:cubicBezTo>
                <a:lnTo>
                  <a:pt x="48" y="81"/>
                </a:lnTo>
                <a:close/>
                <a:moveTo>
                  <a:pt x="69" y="91"/>
                </a:moveTo>
                <a:cubicBezTo>
                  <a:pt x="76" y="86"/>
                  <a:pt x="83" y="83"/>
                  <a:pt x="89" y="79"/>
                </a:cubicBezTo>
                <a:cubicBezTo>
                  <a:pt x="82" y="81"/>
                  <a:pt x="74" y="84"/>
                  <a:pt x="67" y="87"/>
                </a:cubicBezTo>
                <a:cubicBezTo>
                  <a:pt x="67" y="88"/>
                  <a:pt x="65" y="88"/>
                  <a:pt x="65" y="89"/>
                </a:cubicBezTo>
                <a:cubicBezTo>
                  <a:pt x="66" y="89"/>
                  <a:pt x="68" y="91"/>
                  <a:pt x="69" y="91"/>
                </a:cubicBezTo>
                <a:close/>
                <a:moveTo>
                  <a:pt x="181" y="46"/>
                </a:moveTo>
                <a:cubicBezTo>
                  <a:pt x="187" y="44"/>
                  <a:pt x="193" y="43"/>
                  <a:pt x="199" y="42"/>
                </a:cubicBezTo>
                <a:cubicBezTo>
                  <a:pt x="198" y="39"/>
                  <a:pt x="197" y="37"/>
                  <a:pt x="195" y="34"/>
                </a:cubicBezTo>
                <a:cubicBezTo>
                  <a:pt x="195" y="34"/>
                  <a:pt x="194" y="35"/>
                  <a:pt x="193" y="35"/>
                </a:cubicBezTo>
                <a:cubicBezTo>
                  <a:pt x="190" y="37"/>
                  <a:pt x="188" y="38"/>
                  <a:pt x="185" y="39"/>
                </a:cubicBezTo>
                <a:cubicBezTo>
                  <a:pt x="184" y="39"/>
                  <a:pt x="184" y="39"/>
                  <a:pt x="184" y="40"/>
                </a:cubicBezTo>
                <a:cubicBezTo>
                  <a:pt x="184" y="40"/>
                  <a:pt x="184" y="40"/>
                  <a:pt x="184" y="40"/>
                </a:cubicBezTo>
                <a:cubicBezTo>
                  <a:pt x="184" y="40"/>
                  <a:pt x="184" y="40"/>
                  <a:pt x="184" y="40"/>
                </a:cubicBezTo>
                <a:cubicBezTo>
                  <a:pt x="187" y="39"/>
                  <a:pt x="190" y="38"/>
                  <a:pt x="193" y="38"/>
                </a:cubicBezTo>
                <a:cubicBezTo>
                  <a:pt x="194" y="38"/>
                  <a:pt x="197" y="38"/>
                  <a:pt x="196" y="39"/>
                </a:cubicBezTo>
                <a:cubicBezTo>
                  <a:pt x="191" y="41"/>
                  <a:pt x="186" y="44"/>
                  <a:pt x="181" y="46"/>
                </a:cubicBezTo>
                <a:close/>
                <a:moveTo>
                  <a:pt x="40" y="17"/>
                </a:moveTo>
                <a:cubicBezTo>
                  <a:pt x="40" y="17"/>
                  <a:pt x="40" y="17"/>
                  <a:pt x="40" y="17"/>
                </a:cubicBezTo>
                <a:cubicBezTo>
                  <a:pt x="34" y="20"/>
                  <a:pt x="29" y="23"/>
                  <a:pt x="24" y="26"/>
                </a:cubicBezTo>
                <a:cubicBezTo>
                  <a:pt x="21" y="28"/>
                  <a:pt x="18" y="30"/>
                  <a:pt x="15" y="33"/>
                </a:cubicBezTo>
                <a:cubicBezTo>
                  <a:pt x="15" y="33"/>
                  <a:pt x="15" y="33"/>
                  <a:pt x="14" y="33"/>
                </a:cubicBezTo>
                <a:cubicBezTo>
                  <a:pt x="13" y="34"/>
                  <a:pt x="13" y="36"/>
                  <a:pt x="12" y="38"/>
                </a:cubicBezTo>
                <a:lnTo>
                  <a:pt x="40" y="17"/>
                </a:lnTo>
                <a:close/>
                <a:moveTo>
                  <a:pt x="21" y="64"/>
                </a:moveTo>
                <a:cubicBezTo>
                  <a:pt x="48" y="45"/>
                  <a:pt x="48" y="45"/>
                  <a:pt x="48" y="45"/>
                </a:cubicBezTo>
                <a:cubicBezTo>
                  <a:pt x="38" y="50"/>
                  <a:pt x="28" y="55"/>
                  <a:pt x="19" y="63"/>
                </a:cubicBezTo>
                <a:cubicBezTo>
                  <a:pt x="19" y="63"/>
                  <a:pt x="20" y="64"/>
                  <a:pt x="20" y="65"/>
                </a:cubicBezTo>
                <a:cubicBezTo>
                  <a:pt x="21" y="65"/>
                  <a:pt x="21" y="64"/>
                  <a:pt x="21" y="64"/>
                </a:cubicBezTo>
                <a:close/>
                <a:moveTo>
                  <a:pt x="13" y="44"/>
                </a:moveTo>
                <a:cubicBezTo>
                  <a:pt x="22" y="36"/>
                  <a:pt x="32" y="29"/>
                  <a:pt x="41" y="22"/>
                </a:cubicBezTo>
                <a:cubicBezTo>
                  <a:pt x="31" y="28"/>
                  <a:pt x="21" y="34"/>
                  <a:pt x="12" y="41"/>
                </a:cubicBezTo>
                <a:cubicBezTo>
                  <a:pt x="11" y="42"/>
                  <a:pt x="12" y="43"/>
                  <a:pt x="12" y="45"/>
                </a:cubicBezTo>
                <a:cubicBezTo>
                  <a:pt x="12" y="44"/>
                  <a:pt x="12" y="44"/>
                  <a:pt x="13" y="44"/>
                </a:cubicBezTo>
                <a:close/>
                <a:moveTo>
                  <a:pt x="14" y="51"/>
                </a:moveTo>
                <a:cubicBezTo>
                  <a:pt x="23" y="43"/>
                  <a:pt x="32" y="37"/>
                  <a:pt x="41" y="30"/>
                </a:cubicBezTo>
                <a:cubicBezTo>
                  <a:pt x="37" y="31"/>
                  <a:pt x="34" y="33"/>
                  <a:pt x="31" y="35"/>
                </a:cubicBezTo>
                <a:cubicBezTo>
                  <a:pt x="25" y="39"/>
                  <a:pt x="18" y="43"/>
                  <a:pt x="12" y="48"/>
                </a:cubicBezTo>
                <a:cubicBezTo>
                  <a:pt x="12" y="49"/>
                  <a:pt x="12" y="52"/>
                  <a:pt x="14" y="51"/>
                </a:cubicBezTo>
                <a:close/>
                <a:moveTo>
                  <a:pt x="35" y="79"/>
                </a:moveTo>
                <a:cubicBezTo>
                  <a:pt x="35" y="79"/>
                  <a:pt x="35" y="80"/>
                  <a:pt x="35" y="80"/>
                </a:cubicBezTo>
                <a:cubicBezTo>
                  <a:pt x="47" y="86"/>
                  <a:pt x="59" y="93"/>
                  <a:pt x="71" y="99"/>
                </a:cubicBezTo>
                <a:cubicBezTo>
                  <a:pt x="72" y="97"/>
                  <a:pt x="72" y="97"/>
                  <a:pt x="72" y="97"/>
                </a:cubicBezTo>
                <a:cubicBezTo>
                  <a:pt x="71" y="97"/>
                  <a:pt x="69" y="96"/>
                  <a:pt x="69" y="96"/>
                </a:cubicBezTo>
                <a:cubicBezTo>
                  <a:pt x="67" y="95"/>
                  <a:pt x="66" y="95"/>
                  <a:pt x="65" y="95"/>
                </a:cubicBezTo>
                <a:cubicBezTo>
                  <a:pt x="65" y="95"/>
                  <a:pt x="65" y="94"/>
                  <a:pt x="65" y="93"/>
                </a:cubicBezTo>
                <a:cubicBezTo>
                  <a:pt x="64" y="93"/>
                  <a:pt x="63" y="92"/>
                  <a:pt x="62" y="92"/>
                </a:cubicBezTo>
                <a:cubicBezTo>
                  <a:pt x="52" y="86"/>
                  <a:pt x="42" y="83"/>
                  <a:pt x="31" y="77"/>
                </a:cubicBezTo>
                <a:cubicBezTo>
                  <a:pt x="34" y="79"/>
                  <a:pt x="34" y="79"/>
                  <a:pt x="34" y="79"/>
                </a:cubicBezTo>
                <a:cubicBezTo>
                  <a:pt x="34" y="80"/>
                  <a:pt x="34" y="79"/>
                  <a:pt x="35" y="79"/>
                </a:cubicBezTo>
                <a:close/>
                <a:moveTo>
                  <a:pt x="15" y="55"/>
                </a:moveTo>
                <a:cubicBezTo>
                  <a:pt x="24" y="48"/>
                  <a:pt x="33" y="42"/>
                  <a:pt x="42" y="35"/>
                </a:cubicBezTo>
                <a:cubicBezTo>
                  <a:pt x="32" y="40"/>
                  <a:pt x="22" y="45"/>
                  <a:pt x="13" y="54"/>
                </a:cubicBezTo>
                <a:cubicBezTo>
                  <a:pt x="14" y="54"/>
                  <a:pt x="14" y="55"/>
                  <a:pt x="15" y="55"/>
                </a:cubicBezTo>
                <a:close/>
                <a:moveTo>
                  <a:pt x="27" y="70"/>
                </a:moveTo>
                <a:cubicBezTo>
                  <a:pt x="36" y="63"/>
                  <a:pt x="45" y="58"/>
                  <a:pt x="53" y="51"/>
                </a:cubicBezTo>
                <a:cubicBezTo>
                  <a:pt x="43" y="56"/>
                  <a:pt x="33" y="61"/>
                  <a:pt x="23" y="67"/>
                </a:cubicBezTo>
                <a:cubicBezTo>
                  <a:pt x="24" y="68"/>
                  <a:pt x="25" y="68"/>
                  <a:pt x="26" y="69"/>
                </a:cubicBezTo>
                <a:cubicBezTo>
                  <a:pt x="27" y="70"/>
                  <a:pt x="27" y="70"/>
                  <a:pt x="27" y="70"/>
                </a:cubicBezTo>
                <a:close/>
                <a:moveTo>
                  <a:pt x="41" y="77"/>
                </a:moveTo>
                <a:cubicBezTo>
                  <a:pt x="41" y="77"/>
                  <a:pt x="41" y="77"/>
                  <a:pt x="42" y="77"/>
                </a:cubicBezTo>
                <a:cubicBezTo>
                  <a:pt x="50" y="70"/>
                  <a:pt x="58" y="65"/>
                  <a:pt x="66" y="59"/>
                </a:cubicBezTo>
                <a:cubicBezTo>
                  <a:pt x="65" y="59"/>
                  <a:pt x="65" y="59"/>
                  <a:pt x="64" y="59"/>
                </a:cubicBezTo>
                <a:cubicBezTo>
                  <a:pt x="54" y="64"/>
                  <a:pt x="45" y="69"/>
                  <a:pt x="35" y="74"/>
                </a:cubicBezTo>
                <a:cubicBezTo>
                  <a:pt x="37" y="76"/>
                  <a:pt x="39" y="77"/>
                  <a:pt x="41" y="77"/>
                </a:cubicBezTo>
                <a:close/>
                <a:moveTo>
                  <a:pt x="178" y="71"/>
                </a:moveTo>
                <a:cubicBezTo>
                  <a:pt x="179" y="71"/>
                  <a:pt x="180" y="71"/>
                  <a:pt x="180" y="71"/>
                </a:cubicBezTo>
                <a:cubicBezTo>
                  <a:pt x="184" y="69"/>
                  <a:pt x="189" y="68"/>
                  <a:pt x="193" y="68"/>
                </a:cubicBezTo>
                <a:cubicBezTo>
                  <a:pt x="193" y="69"/>
                  <a:pt x="192" y="70"/>
                  <a:pt x="192" y="70"/>
                </a:cubicBezTo>
                <a:cubicBezTo>
                  <a:pt x="185" y="74"/>
                  <a:pt x="178" y="77"/>
                  <a:pt x="170" y="81"/>
                </a:cubicBezTo>
                <a:cubicBezTo>
                  <a:pt x="187" y="78"/>
                  <a:pt x="187" y="78"/>
                  <a:pt x="187" y="78"/>
                </a:cubicBezTo>
                <a:cubicBezTo>
                  <a:pt x="192" y="72"/>
                  <a:pt x="196" y="65"/>
                  <a:pt x="199" y="58"/>
                </a:cubicBezTo>
                <a:cubicBezTo>
                  <a:pt x="193" y="61"/>
                  <a:pt x="187" y="63"/>
                  <a:pt x="182" y="65"/>
                </a:cubicBezTo>
                <a:cubicBezTo>
                  <a:pt x="181" y="65"/>
                  <a:pt x="181" y="65"/>
                  <a:pt x="181" y="65"/>
                </a:cubicBezTo>
                <a:cubicBezTo>
                  <a:pt x="182" y="65"/>
                  <a:pt x="182" y="65"/>
                  <a:pt x="182" y="65"/>
                </a:cubicBezTo>
                <a:cubicBezTo>
                  <a:pt x="191" y="63"/>
                  <a:pt x="191" y="63"/>
                  <a:pt x="191" y="63"/>
                </a:cubicBezTo>
                <a:cubicBezTo>
                  <a:pt x="193" y="63"/>
                  <a:pt x="195" y="62"/>
                  <a:pt x="196" y="62"/>
                </a:cubicBezTo>
                <a:cubicBezTo>
                  <a:pt x="196" y="63"/>
                  <a:pt x="196" y="64"/>
                  <a:pt x="195" y="64"/>
                </a:cubicBezTo>
                <a:cubicBezTo>
                  <a:pt x="189" y="67"/>
                  <a:pt x="184" y="69"/>
                  <a:pt x="178" y="71"/>
                </a:cubicBezTo>
                <a:close/>
                <a:moveTo>
                  <a:pt x="193" y="59"/>
                </a:moveTo>
                <a:cubicBezTo>
                  <a:pt x="193" y="58"/>
                  <a:pt x="193" y="58"/>
                  <a:pt x="193" y="58"/>
                </a:cubicBezTo>
                <a:cubicBezTo>
                  <a:pt x="187" y="59"/>
                  <a:pt x="181" y="61"/>
                  <a:pt x="176" y="63"/>
                </a:cubicBezTo>
                <a:cubicBezTo>
                  <a:pt x="175" y="63"/>
                  <a:pt x="175" y="63"/>
                  <a:pt x="174" y="62"/>
                </a:cubicBezTo>
                <a:cubicBezTo>
                  <a:pt x="174" y="62"/>
                  <a:pt x="174" y="61"/>
                  <a:pt x="174" y="61"/>
                </a:cubicBezTo>
                <a:cubicBezTo>
                  <a:pt x="182" y="57"/>
                  <a:pt x="190" y="54"/>
                  <a:pt x="198" y="51"/>
                </a:cubicBezTo>
                <a:cubicBezTo>
                  <a:pt x="198" y="51"/>
                  <a:pt x="200" y="50"/>
                  <a:pt x="198" y="51"/>
                </a:cubicBezTo>
                <a:cubicBezTo>
                  <a:pt x="191" y="52"/>
                  <a:pt x="185" y="53"/>
                  <a:pt x="178" y="55"/>
                </a:cubicBezTo>
                <a:cubicBezTo>
                  <a:pt x="178" y="55"/>
                  <a:pt x="176" y="55"/>
                  <a:pt x="176" y="54"/>
                </a:cubicBezTo>
                <a:cubicBezTo>
                  <a:pt x="176" y="53"/>
                  <a:pt x="177" y="53"/>
                  <a:pt x="177" y="52"/>
                </a:cubicBezTo>
                <a:cubicBezTo>
                  <a:pt x="183" y="50"/>
                  <a:pt x="189" y="47"/>
                  <a:pt x="195" y="45"/>
                </a:cubicBezTo>
                <a:cubicBezTo>
                  <a:pt x="196" y="45"/>
                  <a:pt x="196" y="45"/>
                  <a:pt x="196" y="45"/>
                </a:cubicBezTo>
                <a:cubicBezTo>
                  <a:pt x="197" y="44"/>
                  <a:pt x="197" y="44"/>
                  <a:pt x="197" y="44"/>
                </a:cubicBezTo>
                <a:cubicBezTo>
                  <a:pt x="196" y="45"/>
                  <a:pt x="196" y="45"/>
                  <a:pt x="196" y="45"/>
                </a:cubicBezTo>
                <a:cubicBezTo>
                  <a:pt x="196" y="45"/>
                  <a:pt x="195" y="45"/>
                  <a:pt x="195" y="45"/>
                </a:cubicBezTo>
                <a:cubicBezTo>
                  <a:pt x="195" y="45"/>
                  <a:pt x="195" y="45"/>
                  <a:pt x="195" y="45"/>
                </a:cubicBezTo>
                <a:cubicBezTo>
                  <a:pt x="188" y="46"/>
                  <a:pt x="181" y="48"/>
                  <a:pt x="174" y="49"/>
                </a:cubicBezTo>
                <a:cubicBezTo>
                  <a:pt x="172" y="50"/>
                  <a:pt x="170" y="51"/>
                  <a:pt x="168" y="51"/>
                </a:cubicBezTo>
                <a:cubicBezTo>
                  <a:pt x="168" y="50"/>
                  <a:pt x="168" y="49"/>
                  <a:pt x="168" y="49"/>
                </a:cubicBezTo>
                <a:cubicBezTo>
                  <a:pt x="175" y="46"/>
                  <a:pt x="182" y="43"/>
                  <a:pt x="189" y="41"/>
                </a:cubicBezTo>
                <a:cubicBezTo>
                  <a:pt x="186" y="41"/>
                  <a:pt x="184" y="41"/>
                  <a:pt x="182" y="42"/>
                </a:cubicBezTo>
                <a:cubicBezTo>
                  <a:pt x="177" y="43"/>
                  <a:pt x="172" y="44"/>
                  <a:pt x="168" y="46"/>
                </a:cubicBezTo>
                <a:cubicBezTo>
                  <a:pt x="168" y="47"/>
                  <a:pt x="167" y="45"/>
                  <a:pt x="167" y="45"/>
                </a:cubicBezTo>
                <a:cubicBezTo>
                  <a:pt x="173" y="42"/>
                  <a:pt x="179" y="40"/>
                  <a:pt x="184" y="37"/>
                </a:cubicBezTo>
                <a:cubicBezTo>
                  <a:pt x="185" y="37"/>
                  <a:pt x="185" y="37"/>
                  <a:pt x="185" y="37"/>
                </a:cubicBezTo>
                <a:cubicBezTo>
                  <a:pt x="185" y="37"/>
                  <a:pt x="185" y="37"/>
                  <a:pt x="185" y="37"/>
                </a:cubicBezTo>
                <a:cubicBezTo>
                  <a:pt x="186" y="36"/>
                  <a:pt x="186" y="36"/>
                  <a:pt x="186" y="36"/>
                </a:cubicBezTo>
                <a:cubicBezTo>
                  <a:pt x="185" y="37"/>
                  <a:pt x="185" y="37"/>
                  <a:pt x="185" y="37"/>
                </a:cubicBezTo>
                <a:cubicBezTo>
                  <a:pt x="185" y="37"/>
                  <a:pt x="185" y="37"/>
                  <a:pt x="185" y="37"/>
                </a:cubicBezTo>
                <a:cubicBezTo>
                  <a:pt x="184" y="37"/>
                  <a:pt x="184" y="37"/>
                  <a:pt x="184" y="37"/>
                </a:cubicBezTo>
                <a:cubicBezTo>
                  <a:pt x="184" y="37"/>
                  <a:pt x="184" y="37"/>
                  <a:pt x="184" y="37"/>
                </a:cubicBezTo>
                <a:cubicBezTo>
                  <a:pt x="178" y="39"/>
                  <a:pt x="172" y="40"/>
                  <a:pt x="167" y="42"/>
                </a:cubicBezTo>
                <a:cubicBezTo>
                  <a:pt x="166" y="42"/>
                  <a:pt x="166" y="40"/>
                  <a:pt x="166" y="40"/>
                </a:cubicBezTo>
                <a:cubicBezTo>
                  <a:pt x="174" y="36"/>
                  <a:pt x="181" y="33"/>
                  <a:pt x="188" y="30"/>
                </a:cubicBezTo>
                <a:cubicBezTo>
                  <a:pt x="188" y="30"/>
                  <a:pt x="189" y="30"/>
                  <a:pt x="188" y="30"/>
                </a:cubicBezTo>
                <a:cubicBezTo>
                  <a:pt x="180" y="31"/>
                  <a:pt x="172" y="33"/>
                  <a:pt x="164" y="37"/>
                </a:cubicBezTo>
                <a:cubicBezTo>
                  <a:pt x="164" y="37"/>
                  <a:pt x="163" y="37"/>
                  <a:pt x="162" y="36"/>
                </a:cubicBezTo>
                <a:cubicBezTo>
                  <a:pt x="162" y="36"/>
                  <a:pt x="163" y="35"/>
                  <a:pt x="164" y="34"/>
                </a:cubicBezTo>
                <a:cubicBezTo>
                  <a:pt x="170" y="31"/>
                  <a:pt x="177" y="28"/>
                  <a:pt x="184" y="24"/>
                </a:cubicBezTo>
                <a:cubicBezTo>
                  <a:pt x="185" y="24"/>
                  <a:pt x="184" y="24"/>
                  <a:pt x="184" y="24"/>
                </a:cubicBezTo>
                <a:cubicBezTo>
                  <a:pt x="176" y="26"/>
                  <a:pt x="169" y="27"/>
                  <a:pt x="162" y="31"/>
                </a:cubicBezTo>
                <a:cubicBezTo>
                  <a:pt x="161" y="31"/>
                  <a:pt x="162" y="29"/>
                  <a:pt x="163" y="29"/>
                </a:cubicBezTo>
                <a:cubicBezTo>
                  <a:pt x="167" y="26"/>
                  <a:pt x="171" y="25"/>
                  <a:pt x="175" y="23"/>
                </a:cubicBezTo>
                <a:cubicBezTo>
                  <a:pt x="175" y="22"/>
                  <a:pt x="175" y="22"/>
                  <a:pt x="175" y="22"/>
                </a:cubicBezTo>
                <a:cubicBezTo>
                  <a:pt x="175" y="23"/>
                  <a:pt x="175" y="23"/>
                  <a:pt x="175" y="23"/>
                </a:cubicBezTo>
                <a:cubicBezTo>
                  <a:pt x="175" y="22"/>
                  <a:pt x="175" y="22"/>
                  <a:pt x="175" y="22"/>
                </a:cubicBezTo>
                <a:cubicBezTo>
                  <a:pt x="168" y="24"/>
                  <a:pt x="162" y="26"/>
                  <a:pt x="156" y="29"/>
                </a:cubicBezTo>
                <a:cubicBezTo>
                  <a:pt x="156" y="29"/>
                  <a:pt x="155" y="28"/>
                  <a:pt x="155" y="28"/>
                </a:cubicBezTo>
                <a:cubicBezTo>
                  <a:pt x="160" y="25"/>
                  <a:pt x="165" y="22"/>
                  <a:pt x="170" y="20"/>
                </a:cubicBezTo>
                <a:cubicBezTo>
                  <a:pt x="170" y="19"/>
                  <a:pt x="170" y="19"/>
                  <a:pt x="170" y="19"/>
                </a:cubicBezTo>
                <a:cubicBezTo>
                  <a:pt x="164" y="22"/>
                  <a:pt x="159" y="23"/>
                  <a:pt x="154" y="26"/>
                </a:cubicBezTo>
                <a:cubicBezTo>
                  <a:pt x="154" y="26"/>
                  <a:pt x="153" y="26"/>
                  <a:pt x="152" y="26"/>
                </a:cubicBezTo>
                <a:cubicBezTo>
                  <a:pt x="152" y="25"/>
                  <a:pt x="152" y="25"/>
                  <a:pt x="153" y="24"/>
                </a:cubicBezTo>
                <a:cubicBezTo>
                  <a:pt x="156" y="22"/>
                  <a:pt x="160" y="20"/>
                  <a:pt x="164" y="17"/>
                </a:cubicBezTo>
                <a:cubicBezTo>
                  <a:pt x="159" y="17"/>
                  <a:pt x="155" y="20"/>
                  <a:pt x="152" y="23"/>
                </a:cubicBezTo>
                <a:cubicBezTo>
                  <a:pt x="152" y="23"/>
                  <a:pt x="153" y="22"/>
                  <a:pt x="152" y="23"/>
                </a:cubicBezTo>
                <a:cubicBezTo>
                  <a:pt x="151" y="24"/>
                  <a:pt x="150" y="25"/>
                  <a:pt x="149" y="25"/>
                </a:cubicBezTo>
                <a:cubicBezTo>
                  <a:pt x="148" y="25"/>
                  <a:pt x="148" y="24"/>
                  <a:pt x="148" y="23"/>
                </a:cubicBezTo>
                <a:cubicBezTo>
                  <a:pt x="150" y="21"/>
                  <a:pt x="154" y="20"/>
                  <a:pt x="157" y="18"/>
                </a:cubicBezTo>
                <a:cubicBezTo>
                  <a:pt x="155" y="18"/>
                  <a:pt x="154" y="18"/>
                  <a:pt x="154" y="18"/>
                </a:cubicBezTo>
                <a:cubicBezTo>
                  <a:pt x="139" y="21"/>
                  <a:pt x="126" y="31"/>
                  <a:pt x="114" y="48"/>
                </a:cubicBezTo>
                <a:cubicBezTo>
                  <a:pt x="115" y="51"/>
                  <a:pt x="112" y="51"/>
                  <a:pt x="111" y="51"/>
                </a:cubicBezTo>
                <a:cubicBezTo>
                  <a:pt x="110" y="51"/>
                  <a:pt x="109" y="51"/>
                  <a:pt x="108" y="51"/>
                </a:cubicBezTo>
                <a:cubicBezTo>
                  <a:pt x="108" y="49"/>
                  <a:pt x="105" y="48"/>
                  <a:pt x="104" y="48"/>
                </a:cubicBezTo>
                <a:cubicBezTo>
                  <a:pt x="103" y="46"/>
                  <a:pt x="103" y="44"/>
                  <a:pt x="102" y="43"/>
                </a:cubicBezTo>
                <a:cubicBezTo>
                  <a:pt x="99" y="37"/>
                  <a:pt x="94" y="32"/>
                  <a:pt x="89" y="27"/>
                </a:cubicBezTo>
                <a:cubicBezTo>
                  <a:pt x="77" y="18"/>
                  <a:pt x="60" y="10"/>
                  <a:pt x="47" y="6"/>
                </a:cubicBezTo>
                <a:cubicBezTo>
                  <a:pt x="41" y="12"/>
                  <a:pt x="35" y="16"/>
                  <a:pt x="28" y="21"/>
                </a:cubicBezTo>
                <a:cubicBezTo>
                  <a:pt x="28" y="22"/>
                  <a:pt x="28" y="22"/>
                  <a:pt x="28" y="22"/>
                </a:cubicBezTo>
                <a:cubicBezTo>
                  <a:pt x="28" y="21"/>
                  <a:pt x="28" y="21"/>
                  <a:pt x="28" y="21"/>
                </a:cubicBezTo>
                <a:cubicBezTo>
                  <a:pt x="28" y="21"/>
                  <a:pt x="29" y="21"/>
                  <a:pt x="29" y="21"/>
                </a:cubicBezTo>
                <a:cubicBezTo>
                  <a:pt x="35" y="17"/>
                  <a:pt x="42" y="14"/>
                  <a:pt x="49" y="10"/>
                </a:cubicBezTo>
                <a:cubicBezTo>
                  <a:pt x="49" y="10"/>
                  <a:pt x="50" y="11"/>
                  <a:pt x="49" y="11"/>
                </a:cubicBezTo>
                <a:cubicBezTo>
                  <a:pt x="42" y="17"/>
                  <a:pt x="34" y="23"/>
                  <a:pt x="27" y="29"/>
                </a:cubicBezTo>
                <a:cubicBezTo>
                  <a:pt x="27" y="29"/>
                  <a:pt x="27" y="29"/>
                  <a:pt x="27" y="29"/>
                </a:cubicBezTo>
                <a:cubicBezTo>
                  <a:pt x="27" y="29"/>
                  <a:pt x="27" y="29"/>
                  <a:pt x="27" y="29"/>
                </a:cubicBezTo>
                <a:cubicBezTo>
                  <a:pt x="34" y="24"/>
                  <a:pt x="42" y="20"/>
                  <a:pt x="49" y="16"/>
                </a:cubicBezTo>
                <a:cubicBezTo>
                  <a:pt x="50" y="16"/>
                  <a:pt x="50" y="17"/>
                  <a:pt x="50" y="18"/>
                </a:cubicBezTo>
                <a:cubicBezTo>
                  <a:pt x="20" y="40"/>
                  <a:pt x="20" y="40"/>
                  <a:pt x="20" y="40"/>
                </a:cubicBezTo>
                <a:cubicBezTo>
                  <a:pt x="29" y="34"/>
                  <a:pt x="38" y="29"/>
                  <a:pt x="46" y="25"/>
                </a:cubicBezTo>
                <a:cubicBezTo>
                  <a:pt x="47" y="24"/>
                  <a:pt x="48" y="26"/>
                  <a:pt x="47" y="26"/>
                </a:cubicBezTo>
                <a:cubicBezTo>
                  <a:pt x="44" y="30"/>
                  <a:pt x="40" y="32"/>
                  <a:pt x="37" y="35"/>
                </a:cubicBezTo>
                <a:cubicBezTo>
                  <a:pt x="36" y="36"/>
                  <a:pt x="36" y="36"/>
                  <a:pt x="36" y="36"/>
                </a:cubicBezTo>
                <a:cubicBezTo>
                  <a:pt x="37" y="35"/>
                  <a:pt x="37" y="35"/>
                  <a:pt x="37" y="35"/>
                </a:cubicBezTo>
                <a:cubicBezTo>
                  <a:pt x="40" y="34"/>
                  <a:pt x="43" y="32"/>
                  <a:pt x="45" y="31"/>
                </a:cubicBezTo>
                <a:cubicBezTo>
                  <a:pt x="46" y="31"/>
                  <a:pt x="47" y="32"/>
                  <a:pt x="46" y="32"/>
                </a:cubicBezTo>
                <a:cubicBezTo>
                  <a:pt x="44" y="35"/>
                  <a:pt x="42" y="37"/>
                  <a:pt x="39" y="39"/>
                </a:cubicBezTo>
                <a:cubicBezTo>
                  <a:pt x="39" y="39"/>
                  <a:pt x="38" y="40"/>
                  <a:pt x="38" y="40"/>
                </a:cubicBezTo>
                <a:cubicBezTo>
                  <a:pt x="30" y="46"/>
                  <a:pt x="23" y="51"/>
                  <a:pt x="15" y="57"/>
                </a:cubicBezTo>
                <a:cubicBezTo>
                  <a:pt x="26" y="51"/>
                  <a:pt x="37" y="44"/>
                  <a:pt x="48" y="39"/>
                </a:cubicBezTo>
                <a:cubicBezTo>
                  <a:pt x="49" y="39"/>
                  <a:pt x="49" y="40"/>
                  <a:pt x="49" y="40"/>
                </a:cubicBezTo>
                <a:cubicBezTo>
                  <a:pt x="48" y="42"/>
                  <a:pt x="47" y="43"/>
                  <a:pt x="46" y="44"/>
                </a:cubicBezTo>
                <a:cubicBezTo>
                  <a:pt x="48" y="42"/>
                  <a:pt x="51" y="41"/>
                  <a:pt x="53" y="40"/>
                </a:cubicBezTo>
                <a:cubicBezTo>
                  <a:pt x="54" y="42"/>
                  <a:pt x="52" y="43"/>
                  <a:pt x="52" y="43"/>
                </a:cubicBezTo>
                <a:cubicBezTo>
                  <a:pt x="22" y="66"/>
                  <a:pt x="22" y="66"/>
                  <a:pt x="22" y="66"/>
                </a:cubicBezTo>
                <a:cubicBezTo>
                  <a:pt x="34" y="59"/>
                  <a:pt x="46" y="52"/>
                  <a:pt x="58" y="47"/>
                </a:cubicBezTo>
                <a:cubicBezTo>
                  <a:pt x="58" y="47"/>
                  <a:pt x="59" y="48"/>
                  <a:pt x="59" y="48"/>
                </a:cubicBezTo>
                <a:cubicBezTo>
                  <a:pt x="54" y="53"/>
                  <a:pt x="48" y="57"/>
                  <a:pt x="43" y="61"/>
                </a:cubicBezTo>
                <a:cubicBezTo>
                  <a:pt x="54" y="56"/>
                  <a:pt x="54" y="56"/>
                  <a:pt x="54" y="56"/>
                </a:cubicBezTo>
                <a:cubicBezTo>
                  <a:pt x="56" y="54"/>
                  <a:pt x="58" y="53"/>
                  <a:pt x="61" y="53"/>
                </a:cubicBezTo>
                <a:cubicBezTo>
                  <a:pt x="61" y="54"/>
                  <a:pt x="60" y="55"/>
                  <a:pt x="60" y="55"/>
                </a:cubicBezTo>
                <a:cubicBezTo>
                  <a:pt x="54" y="59"/>
                  <a:pt x="49" y="64"/>
                  <a:pt x="43" y="68"/>
                </a:cubicBezTo>
                <a:cubicBezTo>
                  <a:pt x="43" y="67"/>
                  <a:pt x="43" y="68"/>
                  <a:pt x="43" y="68"/>
                </a:cubicBezTo>
                <a:cubicBezTo>
                  <a:pt x="43" y="68"/>
                  <a:pt x="43" y="68"/>
                  <a:pt x="43" y="68"/>
                </a:cubicBezTo>
                <a:cubicBezTo>
                  <a:pt x="52" y="63"/>
                  <a:pt x="60" y="59"/>
                  <a:pt x="69" y="56"/>
                </a:cubicBezTo>
                <a:cubicBezTo>
                  <a:pt x="70" y="56"/>
                  <a:pt x="71" y="57"/>
                  <a:pt x="70" y="58"/>
                </a:cubicBezTo>
                <a:cubicBezTo>
                  <a:pt x="62" y="65"/>
                  <a:pt x="53" y="70"/>
                  <a:pt x="45" y="76"/>
                </a:cubicBezTo>
                <a:cubicBezTo>
                  <a:pt x="55" y="72"/>
                  <a:pt x="65" y="68"/>
                  <a:pt x="74" y="64"/>
                </a:cubicBezTo>
                <a:cubicBezTo>
                  <a:pt x="75" y="64"/>
                  <a:pt x="76" y="65"/>
                  <a:pt x="75" y="65"/>
                </a:cubicBezTo>
                <a:cubicBezTo>
                  <a:pt x="69" y="70"/>
                  <a:pt x="62" y="74"/>
                  <a:pt x="56" y="78"/>
                </a:cubicBezTo>
                <a:cubicBezTo>
                  <a:pt x="64" y="75"/>
                  <a:pt x="71" y="71"/>
                  <a:pt x="79" y="69"/>
                </a:cubicBezTo>
                <a:cubicBezTo>
                  <a:pt x="80" y="69"/>
                  <a:pt x="81" y="70"/>
                  <a:pt x="80" y="70"/>
                </a:cubicBezTo>
                <a:cubicBezTo>
                  <a:pt x="74" y="75"/>
                  <a:pt x="67" y="79"/>
                  <a:pt x="61" y="83"/>
                </a:cubicBezTo>
                <a:cubicBezTo>
                  <a:pt x="60" y="83"/>
                  <a:pt x="60" y="83"/>
                  <a:pt x="60" y="83"/>
                </a:cubicBezTo>
                <a:cubicBezTo>
                  <a:pt x="61" y="83"/>
                  <a:pt x="61" y="83"/>
                  <a:pt x="61" y="83"/>
                </a:cubicBezTo>
                <a:cubicBezTo>
                  <a:pt x="68" y="80"/>
                  <a:pt x="76" y="76"/>
                  <a:pt x="84" y="74"/>
                </a:cubicBezTo>
                <a:cubicBezTo>
                  <a:pt x="84" y="74"/>
                  <a:pt x="84" y="75"/>
                  <a:pt x="84" y="76"/>
                </a:cubicBezTo>
                <a:cubicBezTo>
                  <a:pt x="80" y="79"/>
                  <a:pt x="76" y="81"/>
                  <a:pt x="73" y="83"/>
                </a:cubicBezTo>
                <a:cubicBezTo>
                  <a:pt x="72" y="83"/>
                  <a:pt x="72" y="83"/>
                  <a:pt x="72" y="83"/>
                </a:cubicBezTo>
                <a:cubicBezTo>
                  <a:pt x="73" y="83"/>
                  <a:pt x="73" y="83"/>
                  <a:pt x="73" y="83"/>
                </a:cubicBezTo>
                <a:cubicBezTo>
                  <a:pt x="79" y="81"/>
                  <a:pt x="86" y="78"/>
                  <a:pt x="92" y="77"/>
                </a:cubicBezTo>
                <a:cubicBezTo>
                  <a:pt x="94" y="76"/>
                  <a:pt x="94" y="77"/>
                  <a:pt x="94" y="78"/>
                </a:cubicBezTo>
                <a:cubicBezTo>
                  <a:pt x="92" y="79"/>
                  <a:pt x="90" y="80"/>
                  <a:pt x="88" y="82"/>
                </a:cubicBezTo>
                <a:cubicBezTo>
                  <a:pt x="87" y="83"/>
                  <a:pt x="85" y="83"/>
                  <a:pt x="84" y="84"/>
                </a:cubicBezTo>
                <a:cubicBezTo>
                  <a:pt x="81" y="86"/>
                  <a:pt x="78" y="87"/>
                  <a:pt x="75" y="89"/>
                </a:cubicBezTo>
                <a:cubicBezTo>
                  <a:pt x="74" y="90"/>
                  <a:pt x="75" y="89"/>
                  <a:pt x="75" y="89"/>
                </a:cubicBezTo>
                <a:cubicBezTo>
                  <a:pt x="83" y="86"/>
                  <a:pt x="91" y="83"/>
                  <a:pt x="99" y="81"/>
                </a:cubicBezTo>
                <a:cubicBezTo>
                  <a:pt x="99" y="81"/>
                  <a:pt x="100" y="82"/>
                  <a:pt x="99" y="83"/>
                </a:cubicBezTo>
                <a:cubicBezTo>
                  <a:pt x="93" y="87"/>
                  <a:pt x="85" y="91"/>
                  <a:pt x="78" y="95"/>
                </a:cubicBezTo>
                <a:cubicBezTo>
                  <a:pt x="78" y="95"/>
                  <a:pt x="77" y="96"/>
                  <a:pt x="78" y="96"/>
                </a:cubicBezTo>
                <a:cubicBezTo>
                  <a:pt x="81" y="94"/>
                  <a:pt x="84" y="94"/>
                  <a:pt x="87" y="93"/>
                </a:cubicBezTo>
                <a:cubicBezTo>
                  <a:pt x="93" y="90"/>
                  <a:pt x="100" y="88"/>
                  <a:pt x="106" y="86"/>
                </a:cubicBezTo>
                <a:cubicBezTo>
                  <a:pt x="106" y="86"/>
                  <a:pt x="106" y="88"/>
                  <a:pt x="106" y="88"/>
                </a:cubicBezTo>
                <a:cubicBezTo>
                  <a:pt x="99" y="92"/>
                  <a:pt x="93" y="96"/>
                  <a:pt x="86" y="99"/>
                </a:cubicBezTo>
                <a:cubicBezTo>
                  <a:pt x="92" y="97"/>
                  <a:pt x="99" y="94"/>
                  <a:pt x="106" y="92"/>
                </a:cubicBezTo>
                <a:cubicBezTo>
                  <a:pt x="106" y="92"/>
                  <a:pt x="107" y="92"/>
                  <a:pt x="106" y="93"/>
                </a:cubicBezTo>
                <a:cubicBezTo>
                  <a:pt x="104" y="95"/>
                  <a:pt x="101" y="97"/>
                  <a:pt x="99" y="98"/>
                </a:cubicBezTo>
                <a:cubicBezTo>
                  <a:pt x="98" y="98"/>
                  <a:pt x="97" y="98"/>
                  <a:pt x="97" y="99"/>
                </a:cubicBezTo>
                <a:cubicBezTo>
                  <a:pt x="98" y="99"/>
                  <a:pt x="98" y="99"/>
                  <a:pt x="99" y="98"/>
                </a:cubicBezTo>
                <a:cubicBezTo>
                  <a:pt x="103" y="97"/>
                  <a:pt x="108" y="95"/>
                  <a:pt x="113" y="94"/>
                </a:cubicBezTo>
                <a:cubicBezTo>
                  <a:pt x="114" y="94"/>
                  <a:pt x="114" y="95"/>
                  <a:pt x="114" y="95"/>
                </a:cubicBezTo>
                <a:cubicBezTo>
                  <a:pt x="112" y="97"/>
                  <a:pt x="109" y="98"/>
                  <a:pt x="107" y="100"/>
                </a:cubicBezTo>
                <a:cubicBezTo>
                  <a:pt x="111" y="99"/>
                  <a:pt x="114" y="97"/>
                  <a:pt x="117" y="97"/>
                </a:cubicBezTo>
                <a:cubicBezTo>
                  <a:pt x="118" y="96"/>
                  <a:pt x="118" y="98"/>
                  <a:pt x="118" y="98"/>
                </a:cubicBezTo>
                <a:cubicBezTo>
                  <a:pt x="112" y="103"/>
                  <a:pt x="106" y="106"/>
                  <a:pt x="100" y="110"/>
                </a:cubicBezTo>
                <a:cubicBezTo>
                  <a:pt x="105" y="108"/>
                  <a:pt x="111" y="107"/>
                  <a:pt x="116" y="105"/>
                </a:cubicBezTo>
                <a:cubicBezTo>
                  <a:pt x="116" y="105"/>
                  <a:pt x="117" y="106"/>
                  <a:pt x="117" y="106"/>
                </a:cubicBezTo>
                <a:cubicBezTo>
                  <a:pt x="104" y="115"/>
                  <a:pt x="104" y="115"/>
                  <a:pt x="104" y="115"/>
                </a:cubicBezTo>
                <a:cubicBezTo>
                  <a:pt x="107" y="114"/>
                  <a:pt x="110" y="113"/>
                  <a:pt x="113" y="113"/>
                </a:cubicBezTo>
                <a:cubicBezTo>
                  <a:pt x="113" y="112"/>
                  <a:pt x="113" y="113"/>
                  <a:pt x="113" y="114"/>
                </a:cubicBezTo>
                <a:cubicBezTo>
                  <a:pt x="107" y="118"/>
                  <a:pt x="107" y="118"/>
                  <a:pt x="107" y="118"/>
                </a:cubicBezTo>
                <a:cubicBezTo>
                  <a:pt x="110" y="117"/>
                  <a:pt x="113" y="115"/>
                  <a:pt x="116" y="115"/>
                </a:cubicBezTo>
                <a:cubicBezTo>
                  <a:pt x="116" y="115"/>
                  <a:pt x="117" y="116"/>
                  <a:pt x="117" y="117"/>
                </a:cubicBezTo>
                <a:cubicBezTo>
                  <a:pt x="115" y="119"/>
                  <a:pt x="112" y="122"/>
                  <a:pt x="110" y="124"/>
                </a:cubicBezTo>
                <a:cubicBezTo>
                  <a:pt x="114" y="132"/>
                  <a:pt x="114" y="141"/>
                  <a:pt x="115" y="150"/>
                </a:cubicBezTo>
                <a:cubicBezTo>
                  <a:pt x="118" y="145"/>
                  <a:pt x="122" y="140"/>
                  <a:pt x="126" y="136"/>
                </a:cubicBezTo>
                <a:cubicBezTo>
                  <a:pt x="141" y="118"/>
                  <a:pt x="158" y="105"/>
                  <a:pt x="176" y="90"/>
                </a:cubicBezTo>
                <a:cubicBezTo>
                  <a:pt x="173" y="91"/>
                  <a:pt x="171" y="92"/>
                  <a:pt x="169" y="92"/>
                </a:cubicBezTo>
                <a:cubicBezTo>
                  <a:pt x="169" y="91"/>
                  <a:pt x="169" y="90"/>
                  <a:pt x="169" y="90"/>
                </a:cubicBezTo>
                <a:cubicBezTo>
                  <a:pt x="173" y="87"/>
                  <a:pt x="178" y="84"/>
                  <a:pt x="182" y="82"/>
                </a:cubicBezTo>
                <a:cubicBezTo>
                  <a:pt x="183" y="81"/>
                  <a:pt x="185" y="81"/>
                  <a:pt x="185" y="80"/>
                </a:cubicBezTo>
                <a:cubicBezTo>
                  <a:pt x="179" y="80"/>
                  <a:pt x="174" y="82"/>
                  <a:pt x="168" y="83"/>
                </a:cubicBezTo>
                <a:cubicBezTo>
                  <a:pt x="167" y="83"/>
                  <a:pt x="167" y="82"/>
                  <a:pt x="167" y="81"/>
                </a:cubicBezTo>
                <a:cubicBezTo>
                  <a:pt x="167" y="81"/>
                  <a:pt x="168" y="80"/>
                  <a:pt x="168" y="80"/>
                </a:cubicBezTo>
                <a:cubicBezTo>
                  <a:pt x="174" y="76"/>
                  <a:pt x="180" y="74"/>
                  <a:pt x="186" y="71"/>
                </a:cubicBezTo>
                <a:cubicBezTo>
                  <a:pt x="168" y="75"/>
                  <a:pt x="168" y="75"/>
                  <a:pt x="168" y="75"/>
                </a:cubicBezTo>
                <a:cubicBezTo>
                  <a:pt x="167" y="75"/>
                  <a:pt x="167" y="74"/>
                  <a:pt x="168" y="74"/>
                </a:cubicBezTo>
                <a:cubicBezTo>
                  <a:pt x="173" y="71"/>
                  <a:pt x="178" y="69"/>
                  <a:pt x="183" y="67"/>
                </a:cubicBezTo>
                <a:cubicBezTo>
                  <a:pt x="184" y="67"/>
                  <a:pt x="184" y="67"/>
                  <a:pt x="185" y="66"/>
                </a:cubicBezTo>
                <a:cubicBezTo>
                  <a:pt x="185" y="66"/>
                  <a:pt x="186" y="66"/>
                  <a:pt x="186" y="66"/>
                </a:cubicBezTo>
                <a:cubicBezTo>
                  <a:pt x="186" y="66"/>
                  <a:pt x="185" y="66"/>
                  <a:pt x="185" y="66"/>
                </a:cubicBezTo>
                <a:cubicBezTo>
                  <a:pt x="184" y="66"/>
                  <a:pt x="184" y="66"/>
                  <a:pt x="183" y="67"/>
                </a:cubicBezTo>
                <a:cubicBezTo>
                  <a:pt x="183" y="67"/>
                  <a:pt x="183" y="67"/>
                  <a:pt x="183" y="67"/>
                </a:cubicBezTo>
                <a:cubicBezTo>
                  <a:pt x="178" y="67"/>
                  <a:pt x="174" y="69"/>
                  <a:pt x="170" y="70"/>
                </a:cubicBezTo>
                <a:cubicBezTo>
                  <a:pt x="169" y="70"/>
                  <a:pt x="169" y="70"/>
                  <a:pt x="169" y="69"/>
                </a:cubicBezTo>
                <a:cubicBezTo>
                  <a:pt x="169" y="68"/>
                  <a:pt x="170" y="68"/>
                  <a:pt x="171" y="68"/>
                </a:cubicBezTo>
                <a:cubicBezTo>
                  <a:pt x="178" y="64"/>
                  <a:pt x="186" y="62"/>
                  <a:pt x="193" y="59"/>
                </a:cubicBezTo>
                <a:close/>
                <a:moveTo>
                  <a:pt x="107" y="169"/>
                </a:moveTo>
                <a:cubicBezTo>
                  <a:pt x="106" y="169"/>
                  <a:pt x="105" y="169"/>
                  <a:pt x="105" y="168"/>
                </a:cubicBezTo>
                <a:cubicBezTo>
                  <a:pt x="105" y="167"/>
                  <a:pt x="105" y="166"/>
                  <a:pt x="106" y="165"/>
                </a:cubicBezTo>
                <a:cubicBezTo>
                  <a:pt x="107" y="162"/>
                  <a:pt x="108" y="159"/>
                  <a:pt x="110" y="156"/>
                </a:cubicBezTo>
                <a:cubicBezTo>
                  <a:pt x="107" y="140"/>
                  <a:pt x="99" y="124"/>
                  <a:pt x="81" y="111"/>
                </a:cubicBezTo>
                <a:cubicBezTo>
                  <a:pt x="78" y="109"/>
                  <a:pt x="75" y="107"/>
                  <a:pt x="72" y="105"/>
                </a:cubicBezTo>
                <a:cubicBezTo>
                  <a:pt x="66" y="102"/>
                  <a:pt x="60" y="99"/>
                  <a:pt x="55" y="96"/>
                </a:cubicBezTo>
                <a:cubicBezTo>
                  <a:pt x="40" y="88"/>
                  <a:pt x="24" y="80"/>
                  <a:pt x="14" y="70"/>
                </a:cubicBezTo>
                <a:cubicBezTo>
                  <a:pt x="12" y="68"/>
                  <a:pt x="10" y="66"/>
                  <a:pt x="8" y="64"/>
                </a:cubicBezTo>
                <a:cubicBezTo>
                  <a:pt x="7" y="64"/>
                  <a:pt x="6" y="65"/>
                  <a:pt x="5" y="65"/>
                </a:cubicBezTo>
                <a:cubicBezTo>
                  <a:pt x="4" y="66"/>
                  <a:pt x="4" y="65"/>
                  <a:pt x="4" y="65"/>
                </a:cubicBezTo>
                <a:cubicBezTo>
                  <a:pt x="4" y="63"/>
                  <a:pt x="6" y="63"/>
                  <a:pt x="6" y="61"/>
                </a:cubicBezTo>
                <a:cubicBezTo>
                  <a:pt x="0" y="51"/>
                  <a:pt x="0" y="40"/>
                  <a:pt x="5" y="27"/>
                </a:cubicBezTo>
                <a:cubicBezTo>
                  <a:pt x="7" y="21"/>
                  <a:pt x="11" y="14"/>
                  <a:pt x="15" y="10"/>
                </a:cubicBezTo>
                <a:cubicBezTo>
                  <a:pt x="24" y="6"/>
                  <a:pt x="32" y="2"/>
                  <a:pt x="41" y="1"/>
                </a:cubicBezTo>
                <a:cubicBezTo>
                  <a:pt x="45" y="0"/>
                  <a:pt x="49" y="1"/>
                  <a:pt x="52" y="1"/>
                </a:cubicBezTo>
                <a:cubicBezTo>
                  <a:pt x="57" y="2"/>
                  <a:pt x="62" y="4"/>
                  <a:pt x="66" y="6"/>
                </a:cubicBezTo>
                <a:cubicBezTo>
                  <a:pt x="78" y="13"/>
                  <a:pt x="89" y="20"/>
                  <a:pt x="97" y="28"/>
                </a:cubicBezTo>
                <a:cubicBezTo>
                  <a:pt x="101" y="32"/>
                  <a:pt x="104" y="36"/>
                  <a:pt x="107" y="40"/>
                </a:cubicBezTo>
                <a:cubicBezTo>
                  <a:pt x="115" y="30"/>
                  <a:pt x="124" y="20"/>
                  <a:pt x="134" y="16"/>
                </a:cubicBezTo>
                <a:cubicBezTo>
                  <a:pt x="146" y="13"/>
                  <a:pt x="158" y="11"/>
                  <a:pt x="172" y="13"/>
                </a:cubicBezTo>
                <a:cubicBezTo>
                  <a:pt x="180" y="14"/>
                  <a:pt x="193" y="20"/>
                  <a:pt x="200" y="27"/>
                </a:cubicBezTo>
                <a:cubicBezTo>
                  <a:pt x="206" y="34"/>
                  <a:pt x="208" y="43"/>
                  <a:pt x="207" y="52"/>
                </a:cubicBezTo>
                <a:cubicBezTo>
                  <a:pt x="206" y="60"/>
                  <a:pt x="202" y="68"/>
                  <a:pt x="198" y="77"/>
                </a:cubicBezTo>
                <a:cubicBezTo>
                  <a:pt x="176" y="98"/>
                  <a:pt x="155" y="116"/>
                  <a:pt x="134" y="135"/>
                </a:cubicBezTo>
                <a:cubicBezTo>
                  <a:pt x="128" y="141"/>
                  <a:pt x="122" y="147"/>
                  <a:pt x="117" y="155"/>
                </a:cubicBezTo>
                <a:cubicBezTo>
                  <a:pt x="116" y="156"/>
                  <a:pt x="116" y="158"/>
                  <a:pt x="117" y="158"/>
                </a:cubicBezTo>
                <a:cubicBezTo>
                  <a:pt x="117" y="161"/>
                  <a:pt x="114" y="163"/>
                  <a:pt x="112" y="162"/>
                </a:cubicBezTo>
                <a:cubicBezTo>
                  <a:pt x="111" y="165"/>
                  <a:pt x="111" y="166"/>
                  <a:pt x="109" y="168"/>
                </a:cubicBezTo>
                <a:cubicBezTo>
                  <a:pt x="109" y="169"/>
                  <a:pt x="108" y="169"/>
                  <a:pt x="107" y="169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txBody>
          <a:bodyPr/>
          <a:lstStyle/>
          <a:p>
            <a:pPr>
              <a:defRPr/>
            </a:pPr>
            <a:endParaRPr lang="zh-CN" altLang="en-US" sz="1600" b="1">
              <a:solidFill>
                <a:schemeClr val="accent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19" name="文本框 24">
            <a:extLst>
              <a:ext uri="{FF2B5EF4-FFF2-40B4-BE49-F238E27FC236}">
                <a16:creationId xmlns:a16="http://schemas.microsoft.com/office/drawing/2014/main" id="{B07640C2-BA39-44A9-B6A5-F56F7332AFDE}"/>
              </a:ext>
            </a:extLst>
          </p:cNvPr>
          <p:cNvSpPr txBox="1"/>
          <p:nvPr/>
        </p:nvSpPr>
        <p:spPr>
          <a:xfrm>
            <a:off x="1212431" y="2889670"/>
            <a:ext cx="10903797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900" b="1" dirty="0">
                <a:solidFill>
                  <a:schemeClr val="bg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4/2(</a:t>
            </a:r>
            <a:r>
              <a:rPr lang="zh-TW" altLang="en-US" sz="3900" b="1" dirty="0">
                <a:solidFill>
                  <a:schemeClr val="bg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二</a:t>
            </a:r>
            <a:r>
              <a:rPr lang="en-US" altLang="zh-TW" sz="3900" b="1" dirty="0">
                <a:solidFill>
                  <a:schemeClr val="bg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)8:30-12:30 </a:t>
            </a:r>
            <a:r>
              <a:rPr lang="zh-TW" altLang="en-US" sz="3900" b="1" dirty="0">
                <a:solidFill>
                  <a:schemeClr val="bg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兒童節好友拍貼趣</a:t>
            </a:r>
            <a:endParaRPr lang="zh-CN" altLang="en-US" sz="3900" b="1" dirty="0">
              <a:solidFill>
                <a:schemeClr val="bg2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196157948"/>
      </p:ext>
    </p:extLst>
  </p:cSld>
  <p:clrMapOvr>
    <a:masterClrMapping/>
  </p:clrMapOvr>
  <p:transition spd="slow" advTm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Google Shape;81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25718" y="1252"/>
            <a:ext cx="12204642" cy="6855494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14"/>
          <p:cNvSpPr/>
          <p:nvPr/>
        </p:nvSpPr>
        <p:spPr>
          <a:xfrm>
            <a:off x="180020" y="184170"/>
            <a:ext cx="11818500" cy="65142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" name="Google Shape;83;p14"/>
          <p:cNvSpPr txBox="1"/>
          <p:nvPr/>
        </p:nvSpPr>
        <p:spPr>
          <a:xfrm>
            <a:off x="947651" y="266333"/>
            <a:ext cx="10641568" cy="6924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00"/>
              <a:buFont typeface="Arial"/>
              <a:buNone/>
            </a:pPr>
            <a:r>
              <a:rPr lang="zh-TW" sz="3900" b="1" dirty="0">
                <a:solidFill>
                  <a:srgbClr val="FF0000"/>
                </a:solidFill>
                <a:highlight>
                  <a:schemeClr val="lt1"/>
                </a:highlight>
                <a:latin typeface="DFKai-SB"/>
                <a:ea typeface="DFKai-SB"/>
                <a:cs typeface="DFKai-SB"/>
                <a:sym typeface="DFKai-SB"/>
              </a:rPr>
              <a:t>新竹市頂埔國小提升學生走廊安全意識實施辦法</a:t>
            </a:r>
            <a:endParaRPr sz="3900" b="1" i="0" u="none" strike="noStrike" cap="none" dirty="0">
              <a:solidFill>
                <a:srgbClr val="FF0000"/>
              </a:solidFill>
              <a:highlight>
                <a:schemeClr val="lt1"/>
              </a:highlight>
              <a:latin typeface="DFKai-SB"/>
              <a:ea typeface="DFKai-SB"/>
              <a:cs typeface="DFKai-SB"/>
              <a:sym typeface="DFKai-SB"/>
            </a:endParaRPr>
          </a:p>
        </p:txBody>
      </p:sp>
      <p:sp>
        <p:nvSpPr>
          <p:cNvPr id="84" name="Google Shape;84;p14"/>
          <p:cNvSpPr txBox="1"/>
          <p:nvPr/>
        </p:nvSpPr>
        <p:spPr>
          <a:xfrm>
            <a:off x="81352" y="658603"/>
            <a:ext cx="11764374" cy="51920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064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FKai-SB"/>
              <a:buChar char="➢"/>
            </a:pPr>
            <a:r>
              <a:rPr lang="zh-TW" sz="3000" dirty="0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目的：維護學生安全,降低校園意外傷害。</a:t>
            </a:r>
            <a:endParaRPr sz="3000" dirty="0">
              <a:solidFill>
                <a:schemeClr val="dk1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457200" lvl="0" indent="-4064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FKai-SB"/>
              <a:buChar char="➢"/>
            </a:pPr>
            <a:r>
              <a:rPr lang="zh-TW" sz="3000" dirty="0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宣導：(1)導師於</a:t>
            </a:r>
            <a:r>
              <a:rPr lang="zh-TW" sz="3000" b="1" dirty="0">
                <a:solidFill>
                  <a:srgbClr val="FF0000"/>
                </a:solidFill>
                <a:latin typeface="DFKai-SB"/>
                <a:ea typeface="DFKai-SB"/>
                <a:cs typeface="DFKai-SB"/>
                <a:sym typeface="DFKai-SB"/>
              </a:rPr>
              <a:t>平時加強安全教育</a:t>
            </a:r>
            <a:r>
              <a:rPr lang="zh-TW" sz="3000" dirty="0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。(2)學務處於</a:t>
            </a:r>
            <a:r>
              <a:rPr lang="zh-TW" sz="3000" b="1" dirty="0">
                <a:solidFill>
                  <a:srgbClr val="FF0000"/>
                </a:solidFill>
                <a:latin typeface="DFKai-SB"/>
                <a:ea typeface="DFKai-SB"/>
                <a:cs typeface="DFKai-SB"/>
                <a:sym typeface="DFKai-SB"/>
              </a:rPr>
              <a:t>兒童朝會宣導</a:t>
            </a:r>
            <a:r>
              <a:rPr lang="zh-TW" sz="3000" dirty="0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。</a:t>
            </a:r>
            <a:endParaRPr sz="3000" dirty="0">
              <a:solidFill>
                <a:schemeClr val="dk1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457200" lvl="0" indent="-4064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FKai-SB"/>
              <a:buChar char="➢"/>
            </a:pPr>
            <a:r>
              <a:rPr lang="zh-TW" sz="3000" dirty="0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成立「</a:t>
            </a:r>
            <a:r>
              <a:rPr lang="zh-TW" sz="3000" b="1" dirty="0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校園安全維護大使</a:t>
            </a:r>
            <a:r>
              <a:rPr lang="zh-TW" sz="3000" dirty="0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」於校園值勤，每個月分別記錄，違規者將開立勸導單；累犯將告知家長及導師,學務處實施安全再教育。</a:t>
            </a:r>
            <a:endParaRPr sz="3000" dirty="0">
              <a:solidFill>
                <a:schemeClr val="dk1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457200" lvl="0" indent="-4064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DFKai-SB"/>
              <a:buChar char="➢"/>
            </a:pPr>
            <a:r>
              <a:rPr lang="zh-TW" sz="3000" b="1" dirty="0">
                <a:solidFill>
                  <a:srgbClr val="FF0000"/>
                </a:solidFill>
                <a:latin typeface="DFKai-SB"/>
                <a:ea typeface="DFKai-SB"/>
                <a:cs typeface="DFKai-SB"/>
                <a:sym typeface="DFKai-SB"/>
              </a:rPr>
              <a:t>請家長與學校共同努力，提升孩子安全意識，學習保護自己和他人。</a:t>
            </a:r>
            <a:endParaRPr sz="3000" b="1" dirty="0">
              <a:solidFill>
                <a:srgbClr val="FF0000"/>
              </a:solidFill>
              <a:latin typeface="DFKai-SB"/>
              <a:ea typeface="DFKai-SB"/>
              <a:cs typeface="DFKai-SB"/>
              <a:sym typeface="DFKai-SB"/>
            </a:endParaRPr>
          </a:p>
        </p:txBody>
      </p:sp>
      <p:pic>
        <p:nvPicPr>
          <p:cNvPr id="85" name="Google Shape;85;p14"/>
          <p:cNvPicPr preferRelativeResize="0"/>
          <p:nvPr/>
        </p:nvPicPr>
        <p:blipFill rotWithShape="1">
          <a:blip r:embed="rId4">
            <a:alphaModFix/>
          </a:blip>
          <a:srcRect t="12380" b="8661"/>
          <a:stretch/>
        </p:blipFill>
        <p:spPr>
          <a:xfrm>
            <a:off x="9514225" y="5375525"/>
            <a:ext cx="1509725" cy="119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4"/>
          <p:cNvPicPr preferRelativeResize="0"/>
          <p:nvPr/>
        </p:nvPicPr>
        <p:blipFill rotWithShape="1">
          <a:blip r:embed="rId5">
            <a:alphaModFix/>
          </a:blip>
          <a:srcRect t="26118" b="8255"/>
          <a:stretch/>
        </p:blipFill>
        <p:spPr>
          <a:xfrm>
            <a:off x="1168050" y="5487650"/>
            <a:ext cx="3047550" cy="1079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Google Shape;91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25718" y="1252"/>
            <a:ext cx="12204642" cy="6855494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5"/>
          <p:cNvSpPr/>
          <p:nvPr/>
        </p:nvSpPr>
        <p:spPr>
          <a:xfrm>
            <a:off x="180020" y="184170"/>
            <a:ext cx="11818500" cy="65142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3" name="Google Shape;93;p15"/>
          <p:cNvPicPr preferRelativeResize="0"/>
          <p:nvPr/>
        </p:nvPicPr>
        <p:blipFill rotWithShape="1">
          <a:blip r:embed="rId4">
            <a:alphaModFix/>
          </a:blip>
          <a:srcRect l="13247" b="79561"/>
          <a:stretch/>
        </p:blipFill>
        <p:spPr>
          <a:xfrm>
            <a:off x="526419" y="1887027"/>
            <a:ext cx="4145763" cy="2022203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5"/>
          <p:cNvPicPr preferRelativeResize="0"/>
          <p:nvPr/>
        </p:nvPicPr>
        <p:blipFill rotWithShape="1">
          <a:blip r:embed="rId4">
            <a:alphaModFix/>
          </a:blip>
          <a:srcRect t="19484"/>
          <a:stretch/>
        </p:blipFill>
        <p:spPr>
          <a:xfrm>
            <a:off x="5240594" y="285136"/>
            <a:ext cx="6293114" cy="6264038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5"/>
          <p:cNvSpPr txBox="1"/>
          <p:nvPr/>
        </p:nvSpPr>
        <p:spPr>
          <a:xfrm>
            <a:off x="445241" y="481621"/>
            <a:ext cx="4530133" cy="11079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00"/>
              <a:buFont typeface="Arial"/>
              <a:buNone/>
            </a:pPr>
            <a:r>
              <a:rPr lang="zh-TW" sz="6600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chemeClr val="lt1"/>
                </a:highlight>
                <a:latin typeface="DFKai-SB"/>
                <a:ea typeface="DFKai-SB"/>
                <a:cs typeface="DFKai-SB"/>
                <a:sym typeface="DFKai-SB"/>
              </a:rPr>
              <a:t>反霸凌</a:t>
            </a:r>
            <a:r>
              <a:rPr lang="zh-TW" sz="6600" b="0" i="0" u="none" strike="noStrike" cap="none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chemeClr val="lt1"/>
                </a:highlight>
                <a:latin typeface="DFKai-SB"/>
                <a:ea typeface="DFKai-SB"/>
                <a:cs typeface="DFKai-SB"/>
                <a:sym typeface="DFKai-SB"/>
              </a:rPr>
              <a:t>宣導</a:t>
            </a:r>
            <a:endParaRPr sz="6600" b="0" i="0" u="none" strike="noStrike" cap="none" dirty="0"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highlight>
                <a:schemeClr val="lt1"/>
              </a:highlight>
              <a:latin typeface="DFKai-SB"/>
              <a:ea typeface="DFKai-SB"/>
              <a:cs typeface="DFKai-SB"/>
              <a:sym typeface="DFKai-SB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Google Shape;100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25718" y="1252"/>
            <a:ext cx="12204642" cy="6855494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16"/>
          <p:cNvSpPr/>
          <p:nvPr/>
        </p:nvSpPr>
        <p:spPr>
          <a:xfrm>
            <a:off x="180020" y="184170"/>
            <a:ext cx="11818500" cy="65142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p16"/>
          <p:cNvSpPr txBox="1"/>
          <p:nvPr/>
        </p:nvSpPr>
        <p:spPr>
          <a:xfrm>
            <a:off x="193480" y="32983"/>
            <a:ext cx="4290030" cy="8617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00"/>
              <a:buFont typeface="Arial"/>
              <a:buNone/>
            </a:pPr>
            <a:r>
              <a:rPr lang="zh-TW" sz="5000" b="1" dirty="0">
                <a:solidFill>
                  <a:srgbClr val="FF0000"/>
                </a:solidFill>
                <a:highlight>
                  <a:schemeClr val="lt1"/>
                </a:highlight>
                <a:latin typeface="DFKai-SB"/>
                <a:ea typeface="DFKai-SB"/>
                <a:cs typeface="DFKai-SB"/>
                <a:sym typeface="DFKai-SB"/>
              </a:rPr>
              <a:t>性別平等</a:t>
            </a:r>
            <a:r>
              <a:rPr lang="zh-TW" sz="5000" b="1" i="0" u="none" strike="noStrike" cap="none" dirty="0">
                <a:solidFill>
                  <a:srgbClr val="FF0000"/>
                </a:solidFill>
                <a:highlight>
                  <a:schemeClr val="lt1"/>
                </a:highlight>
                <a:latin typeface="DFKai-SB"/>
                <a:ea typeface="DFKai-SB"/>
                <a:cs typeface="DFKai-SB"/>
                <a:sym typeface="DFKai-SB"/>
              </a:rPr>
              <a:t>宣導</a:t>
            </a:r>
            <a:endParaRPr sz="5000" b="1" i="0" u="none" strike="noStrike" cap="none" dirty="0">
              <a:solidFill>
                <a:srgbClr val="FF0000"/>
              </a:solidFill>
              <a:highlight>
                <a:schemeClr val="lt1"/>
              </a:highlight>
              <a:latin typeface="DFKai-SB"/>
              <a:ea typeface="DFKai-SB"/>
              <a:cs typeface="DFKai-SB"/>
              <a:sym typeface="DFKai-SB"/>
            </a:endParaRPr>
          </a:p>
        </p:txBody>
      </p:sp>
      <p:pic>
        <p:nvPicPr>
          <p:cNvPr id="103" name="Google Shape;103;p16"/>
          <p:cNvPicPr preferRelativeResize="0"/>
          <p:nvPr/>
        </p:nvPicPr>
        <p:blipFill rotWithShape="1">
          <a:blip r:embed="rId4">
            <a:alphaModFix/>
          </a:blip>
          <a:srcRect t="3679" b="7217"/>
          <a:stretch/>
        </p:blipFill>
        <p:spPr>
          <a:xfrm>
            <a:off x="1256388" y="848985"/>
            <a:ext cx="9618089" cy="57224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图片 9">
            <a:extLst>
              <a:ext uri="{FF2B5EF4-FFF2-40B4-BE49-F238E27FC236}">
                <a16:creationId xmlns:a16="http://schemas.microsoft.com/office/drawing/2014/main" id="{BCABF048-8ABD-4A3A-B51B-947EC01AD20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718" y="1252"/>
            <a:ext cx="12204640" cy="6855495"/>
          </a:xfrm>
          <a:prstGeom prst="rect">
            <a:avLst/>
          </a:prstGeom>
        </p:spPr>
      </p:pic>
      <p:sp>
        <p:nvSpPr>
          <p:cNvPr id="576" name="Google Shape;576;p40"/>
          <p:cNvSpPr/>
          <p:nvPr/>
        </p:nvSpPr>
        <p:spPr>
          <a:xfrm>
            <a:off x="619125" y="91821"/>
            <a:ext cx="11231563" cy="6078537"/>
          </a:xfrm>
          <a:custGeom>
            <a:avLst/>
            <a:gdLst/>
            <a:ahLst/>
            <a:cxnLst/>
            <a:rect l="l" t="t" r="r" b="b"/>
            <a:pathLst>
              <a:path w="996" h="914" extrusionOk="0">
                <a:moveTo>
                  <a:pt x="0" y="0"/>
                </a:moveTo>
                <a:cubicBezTo>
                  <a:pt x="0" y="914"/>
                  <a:pt x="0" y="914"/>
                  <a:pt x="0" y="914"/>
                </a:cubicBezTo>
                <a:cubicBezTo>
                  <a:pt x="996" y="914"/>
                  <a:pt x="996" y="914"/>
                  <a:pt x="996" y="914"/>
                </a:cubicBezTo>
                <a:cubicBezTo>
                  <a:pt x="990" y="0"/>
                  <a:pt x="990" y="0"/>
                  <a:pt x="990" y="0"/>
                </a:cubicBezTo>
                <a:cubicBezTo>
                  <a:pt x="990" y="0"/>
                  <a:pt x="504" y="94"/>
                  <a:pt x="0" y="0"/>
                </a:cubicBezTo>
                <a:close/>
              </a:path>
            </a:pathLst>
          </a:custGeom>
          <a:solidFill>
            <a:srgbClr val="1E699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7" name="Google Shape;577;p40"/>
          <p:cNvSpPr/>
          <p:nvPr/>
        </p:nvSpPr>
        <p:spPr>
          <a:xfrm>
            <a:off x="196645" y="200795"/>
            <a:ext cx="11818374" cy="651431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sysDash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8" name="直線接點 27">
            <a:extLst>
              <a:ext uri="{FF2B5EF4-FFF2-40B4-BE49-F238E27FC236}">
                <a16:creationId xmlns:a16="http://schemas.microsoft.com/office/drawing/2014/main" id="{CF3BFB53-9423-4BE5-AED9-4F6216C7BB02}"/>
              </a:ext>
            </a:extLst>
          </p:cNvPr>
          <p:cNvCxnSpPr>
            <a:cxnSpLocks/>
          </p:cNvCxnSpPr>
          <p:nvPr/>
        </p:nvCxnSpPr>
        <p:spPr>
          <a:xfrm>
            <a:off x="6951216" y="5162179"/>
            <a:ext cx="5240784" cy="15077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接點 29">
            <a:extLst>
              <a:ext uri="{FF2B5EF4-FFF2-40B4-BE49-F238E27FC236}">
                <a16:creationId xmlns:a16="http://schemas.microsoft.com/office/drawing/2014/main" id="{94BD3269-A537-454B-8F76-366E5B25099D}"/>
              </a:ext>
            </a:extLst>
          </p:cNvPr>
          <p:cNvCxnSpPr>
            <a:cxnSpLocks/>
          </p:cNvCxnSpPr>
          <p:nvPr/>
        </p:nvCxnSpPr>
        <p:spPr>
          <a:xfrm>
            <a:off x="0" y="5588487"/>
            <a:ext cx="121920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接點 31">
            <a:extLst>
              <a:ext uri="{FF2B5EF4-FFF2-40B4-BE49-F238E27FC236}">
                <a16:creationId xmlns:a16="http://schemas.microsoft.com/office/drawing/2014/main" id="{8709B5B9-5B8E-4F2A-A0D3-417B92B19322}"/>
              </a:ext>
            </a:extLst>
          </p:cNvPr>
          <p:cNvCxnSpPr>
            <a:cxnSpLocks/>
          </p:cNvCxnSpPr>
          <p:nvPr/>
        </p:nvCxnSpPr>
        <p:spPr>
          <a:xfrm>
            <a:off x="0" y="5162179"/>
            <a:ext cx="4411605" cy="3710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接點 35">
            <a:extLst>
              <a:ext uri="{FF2B5EF4-FFF2-40B4-BE49-F238E27FC236}">
                <a16:creationId xmlns:a16="http://schemas.microsoft.com/office/drawing/2014/main" id="{26BA8799-FDC3-4B1E-9020-3DDF0B6DFDEE}"/>
              </a:ext>
            </a:extLst>
          </p:cNvPr>
          <p:cNvCxnSpPr>
            <a:cxnSpLocks/>
          </p:cNvCxnSpPr>
          <p:nvPr/>
        </p:nvCxnSpPr>
        <p:spPr>
          <a:xfrm>
            <a:off x="1553305" y="4102295"/>
            <a:ext cx="2839582" cy="1096984"/>
          </a:xfrm>
          <a:prstGeom prst="line">
            <a:avLst/>
          </a:prstGeom>
          <a:ln w="381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線接點 37">
            <a:extLst>
              <a:ext uri="{FF2B5EF4-FFF2-40B4-BE49-F238E27FC236}">
                <a16:creationId xmlns:a16="http://schemas.microsoft.com/office/drawing/2014/main" id="{385CACEC-26BA-4172-95F0-0CC32A3BC602}"/>
              </a:ext>
            </a:extLst>
          </p:cNvPr>
          <p:cNvCxnSpPr>
            <a:cxnSpLocks/>
          </p:cNvCxnSpPr>
          <p:nvPr/>
        </p:nvCxnSpPr>
        <p:spPr>
          <a:xfrm>
            <a:off x="2962521" y="3811549"/>
            <a:ext cx="2423595" cy="595458"/>
          </a:xfrm>
          <a:prstGeom prst="line">
            <a:avLst/>
          </a:prstGeom>
          <a:ln w="381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接點 40">
            <a:extLst>
              <a:ext uri="{FF2B5EF4-FFF2-40B4-BE49-F238E27FC236}">
                <a16:creationId xmlns:a16="http://schemas.microsoft.com/office/drawing/2014/main" id="{9D702145-85CB-4152-A511-908D21852821}"/>
              </a:ext>
            </a:extLst>
          </p:cNvPr>
          <p:cNvCxnSpPr>
            <a:cxnSpLocks/>
          </p:cNvCxnSpPr>
          <p:nvPr/>
        </p:nvCxnSpPr>
        <p:spPr>
          <a:xfrm>
            <a:off x="2937627" y="2908160"/>
            <a:ext cx="49788" cy="956373"/>
          </a:xfrm>
          <a:prstGeom prst="line">
            <a:avLst/>
          </a:prstGeom>
          <a:ln w="381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線接點 38">
            <a:extLst>
              <a:ext uri="{FF2B5EF4-FFF2-40B4-BE49-F238E27FC236}">
                <a16:creationId xmlns:a16="http://schemas.microsoft.com/office/drawing/2014/main" id="{6C057631-4C4F-4BF5-B5A5-76A80CB86B66}"/>
              </a:ext>
            </a:extLst>
          </p:cNvPr>
          <p:cNvCxnSpPr>
            <a:cxnSpLocks/>
          </p:cNvCxnSpPr>
          <p:nvPr/>
        </p:nvCxnSpPr>
        <p:spPr>
          <a:xfrm>
            <a:off x="1546167" y="2709944"/>
            <a:ext cx="0" cy="1425626"/>
          </a:xfrm>
          <a:prstGeom prst="line">
            <a:avLst/>
          </a:prstGeom>
          <a:ln w="381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矩形 41">
            <a:extLst>
              <a:ext uri="{FF2B5EF4-FFF2-40B4-BE49-F238E27FC236}">
                <a16:creationId xmlns:a16="http://schemas.microsoft.com/office/drawing/2014/main" id="{5306931F-B5BF-4DE4-A179-A4127674C7F2}"/>
              </a:ext>
            </a:extLst>
          </p:cNvPr>
          <p:cNvSpPr/>
          <p:nvPr/>
        </p:nvSpPr>
        <p:spPr>
          <a:xfrm>
            <a:off x="4595674" y="4838695"/>
            <a:ext cx="1500326" cy="455123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900" b="1" dirty="0">
                <a:solidFill>
                  <a:schemeClr val="tx1"/>
                </a:solidFill>
              </a:rPr>
              <a:t>校門口</a:t>
            </a:r>
          </a:p>
        </p:txBody>
      </p:sp>
      <p:sp>
        <p:nvSpPr>
          <p:cNvPr id="43" name="矩形 42">
            <a:extLst>
              <a:ext uri="{FF2B5EF4-FFF2-40B4-BE49-F238E27FC236}">
                <a16:creationId xmlns:a16="http://schemas.microsoft.com/office/drawing/2014/main" id="{DB13145F-270A-403D-B8C0-B4E0AD5C4AB2}"/>
              </a:ext>
            </a:extLst>
          </p:cNvPr>
          <p:cNvSpPr/>
          <p:nvPr/>
        </p:nvSpPr>
        <p:spPr>
          <a:xfrm>
            <a:off x="6407553" y="4503925"/>
            <a:ext cx="1212504" cy="674879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4" name="文字方塊 43">
            <a:extLst>
              <a:ext uri="{FF2B5EF4-FFF2-40B4-BE49-F238E27FC236}">
                <a16:creationId xmlns:a16="http://schemas.microsoft.com/office/drawing/2014/main" id="{883069B0-FA06-4B15-ABBE-3939AEED0A94}"/>
              </a:ext>
            </a:extLst>
          </p:cNvPr>
          <p:cNvSpPr txBox="1"/>
          <p:nvPr/>
        </p:nvSpPr>
        <p:spPr>
          <a:xfrm>
            <a:off x="6421335" y="4557349"/>
            <a:ext cx="1184940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600" dirty="0"/>
              <a:t>警衛室</a:t>
            </a:r>
          </a:p>
        </p:txBody>
      </p:sp>
      <p:sp>
        <p:nvSpPr>
          <p:cNvPr id="48" name="文字方塊 47">
            <a:extLst>
              <a:ext uri="{FF2B5EF4-FFF2-40B4-BE49-F238E27FC236}">
                <a16:creationId xmlns:a16="http://schemas.microsoft.com/office/drawing/2014/main" id="{4B1AEB5E-3085-49FB-9B3A-5BF4454AED4B}"/>
              </a:ext>
            </a:extLst>
          </p:cNvPr>
          <p:cNvSpPr txBox="1"/>
          <p:nvPr/>
        </p:nvSpPr>
        <p:spPr>
          <a:xfrm>
            <a:off x="358981" y="219785"/>
            <a:ext cx="8067813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900" dirty="0">
                <a:solidFill>
                  <a:srgbClr val="FF0000"/>
                </a:solidFill>
                <a:highlight>
                  <a:srgbClr val="FFFF00"/>
                </a:highlight>
                <a:latin typeface="標楷體" panose="03000509000000000000" pitchFamily="65" charset="-120"/>
                <a:ea typeface="標楷體" panose="03000509000000000000" pitchFamily="65" charset="-120"/>
              </a:rPr>
              <a:t>上學時</a:t>
            </a:r>
            <a:r>
              <a:rPr lang="en-US" altLang="zh-TW" sz="39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【</a:t>
            </a:r>
            <a:r>
              <a:rPr lang="zh-TW" altLang="en-US" sz="39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汽機車</a:t>
            </a:r>
            <a:r>
              <a:rPr lang="en-US" altLang="zh-TW" sz="39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】</a:t>
            </a:r>
            <a:r>
              <a:rPr lang="zh-TW" altLang="en-US" sz="39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接送區說明</a:t>
            </a:r>
            <a:endParaRPr lang="en-US" altLang="zh-TW" sz="39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0" name="矩形 49">
            <a:extLst>
              <a:ext uri="{FF2B5EF4-FFF2-40B4-BE49-F238E27FC236}">
                <a16:creationId xmlns:a16="http://schemas.microsoft.com/office/drawing/2014/main" id="{4AD22CFC-F1DD-43DA-AF34-EBC06A3A5A7C}"/>
              </a:ext>
            </a:extLst>
          </p:cNvPr>
          <p:cNvSpPr/>
          <p:nvPr/>
        </p:nvSpPr>
        <p:spPr>
          <a:xfrm>
            <a:off x="4188170" y="3586223"/>
            <a:ext cx="6988511" cy="47705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altLang="zh-TW" sz="2500" b="1" dirty="0">
                <a:solidFill>
                  <a:srgbClr val="FF0000"/>
                </a:solidFill>
              </a:rPr>
              <a:t>※</a:t>
            </a:r>
            <a:r>
              <a:rPr lang="zh-TW" altLang="en-US" sz="2500" b="1" dirty="0">
                <a:solidFill>
                  <a:srgbClr val="FF0000"/>
                </a:solidFill>
              </a:rPr>
              <a:t>學生行的安全與車流順暢，需要您一起來配合</a:t>
            </a:r>
            <a:r>
              <a:rPr lang="en-US" altLang="zh-TW" sz="2500" b="1" dirty="0">
                <a:solidFill>
                  <a:srgbClr val="FF0000"/>
                </a:solidFill>
              </a:rPr>
              <a:t>!</a:t>
            </a:r>
          </a:p>
        </p:txBody>
      </p:sp>
      <p:sp>
        <p:nvSpPr>
          <p:cNvPr id="51" name="矩形 50">
            <a:extLst>
              <a:ext uri="{FF2B5EF4-FFF2-40B4-BE49-F238E27FC236}">
                <a16:creationId xmlns:a16="http://schemas.microsoft.com/office/drawing/2014/main" id="{741F5DD4-7DC3-4AA6-83AF-8CDC7DA9CD31}"/>
              </a:ext>
            </a:extLst>
          </p:cNvPr>
          <p:cNvSpPr/>
          <p:nvPr/>
        </p:nvSpPr>
        <p:spPr>
          <a:xfrm>
            <a:off x="4124895" y="1077584"/>
            <a:ext cx="7914344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4013" indent="-354013"/>
            <a:r>
              <a:rPr lang="en-US" altLang="zh-TW" sz="25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1.</a:t>
            </a:r>
            <a:r>
              <a:rPr lang="zh-TW" altLang="en-US" sz="25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上學期間</a:t>
            </a:r>
            <a:r>
              <a:rPr lang="en-US" altLang="zh-TW" sz="25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(7:20-7:50)</a:t>
            </a:r>
            <a:r>
              <a:rPr lang="zh-TW" altLang="en-US" sz="25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學生由頂埔路校門進入校園。</a:t>
            </a:r>
          </a:p>
          <a:p>
            <a:pPr marL="354013" indent="-354013"/>
            <a:r>
              <a:rPr lang="en-US" altLang="zh-TW" sz="25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2.</a:t>
            </a:r>
            <a:r>
              <a:rPr lang="zh-TW" altLang="en-US" sz="25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頂埔路汽機車分流，請汽機車務必分區暫停，</a:t>
            </a:r>
            <a:r>
              <a:rPr lang="zh-TW" altLang="en-US" sz="2500" b="1" u="sng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校門口緩衝區禁止暫停汽機車，以避免發生碰撞</a:t>
            </a:r>
            <a:r>
              <a:rPr lang="zh-TW" altLang="en-US" sz="25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，懇請配合。</a:t>
            </a:r>
            <a:endParaRPr lang="en-US" altLang="zh-TW" sz="25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54013" indent="-354013"/>
            <a:r>
              <a:rPr lang="en-US" altLang="zh-TW" sz="25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3.</a:t>
            </a:r>
            <a:r>
              <a:rPr lang="zh-TW" altLang="en-US" sz="25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機車接送區讓孩子下車，走通學步道進入校園。</a:t>
            </a:r>
            <a:endParaRPr lang="en-US" altLang="zh-TW" sz="25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54013" indent="-354013"/>
            <a:r>
              <a:rPr lang="en-US" altLang="zh-TW" sz="25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4.</a:t>
            </a:r>
            <a:r>
              <a:rPr lang="zh-TW" altLang="en-US" sz="25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汽車接送區請依序向前停放，讓孩子走一段路進校園，身體健康、交通順暢，一舉兩得！</a:t>
            </a:r>
          </a:p>
        </p:txBody>
      </p:sp>
      <p:sp>
        <p:nvSpPr>
          <p:cNvPr id="52" name="矩形 51">
            <a:extLst>
              <a:ext uri="{FF2B5EF4-FFF2-40B4-BE49-F238E27FC236}">
                <a16:creationId xmlns:a16="http://schemas.microsoft.com/office/drawing/2014/main" id="{351DE4FB-1390-44E8-91B5-FED7A195150A}"/>
              </a:ext>
            </a:extLst>
          </p:cNvPr>
          <p:cNvSpPr/>
          <p:nvPr/>
        </p:nvSpPr>
        <p:spPr>
          <a:xfrm>
            <a:off x="50184" y="5619684"/>
            <a:ext cx="2512990" cy="76875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500" b="1" dirty="0">
                <a:solidFill>
                  <a:srgbClr val="1E6992"/>
                </a:solidFill>
              </a:rPr>
              <a:t>汽車接送區</a:t>
            </a:r>
            <a:endParaRPr lang="en-US" altLang="zh-TW" sz="2500" b="1" dirty="0">
              <a:solidFill>
                <a:srgbClr val="1E6992"/>
              </a:solidFill>
            </a:endParaRPr>
          </a:p>
          <a:p>
            <a:pPr algn="ctr"/>
            <a:endParaRPr lang="en-US" altLang="zh-TW" sz="2200" b="1" dirty="0">
              <a:solidFill>
                <a:srgbClr val="1E6992"/>
              </a:solidFill>
            </a:endParaRPr>
          </a:p>
        </p:txBody>
      </p:sp>
      <p:pic>
        <p:nvPicPr>
          <p:cNvPr id="53" name="圖片 52">
            <a:extLst>
              <a:ext uri="{FF2B5EF4-FFF2-40B4-BE49-F238E27FC236}">
                <a16:creationId xmlns:a16="http://schemas.microsoft.com/office/drawing/2014/main" id="{619D5563-D884-4BD4-BC9F-BDC815D330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61" b="89844" l="6055" r="93945">
                        <a14:foregroundMark x1="22656" y1="58398" x2="67969" y2="58398"/>
                        <a14:foregroundMark x1="48828" y1="35547" x2="87305" y2="56641"/>
                        <a14:foregroundMark x1="13867" y1="53125" x2="10352" y2="66992"/>
                        <a14:foregroundMark x1="24414" y1="54883" x2="69727" y2="33789"/>
                        <a14:foregroundMark x1="67969" y1="37305" x2="80273" y2="74023"/>
                        <a14:foregroundMark x1="41797" y1="66992" x2="19141" y2="58398"/>
                        <a14:foregroundMark x1="19336" y1="45508" x2="6055" y2="63281"/>
                        <a14:foregroundMark x1="91016" y1="59180" x2="91016" y2="61523"/>
                        <a14:foregroundMark x1="88086" y1="52344" x2="88086" y2="52344"/>
                        <a14:foregroundMark x1="93945" y1="60938" x2="93945" y2="60938"/>
                        <a14:foregroundMark x1="93945" y1="59766" x2="89844" y2="59766"/>
                        <a14:foregroundMark x1="82422" y1="44336" x2="82422" y2="44336"/>
                        <a14:foregroundMark x1="59961" y1="31641" x2="43359" y2="32227"/>
                        <a14:foregroundMark x1="25000" y1="44922" x2="7813" y2="55273"/>
                        <a14:foregroundMark x1="16992" y1="45313" x2="9375" y2="54883"/>
                        <a14:foregroundMark x1="16406" y1="45508" x2="15039" y2="47852"/>
                        <a14:foregroundMark x1="16406" y1="45703" x2="10547" y2="54883"/>
                        <a14:foregroundMark x1="16602" y1="43555" x2="10547" y2="51367"/>
                        <a14:foregroundMark x1="14063" y1="47070" x2="14063" y2="4707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8" y="5686863"/>
            <a:ext cx="1252763" cy="1038323"/>
          </a:xfrm>
          <a:prstGeom prst="rect">
            <a:avLst/>
          </a:prstGeom>
        </p:spPr>
      </p:pic>
      <p:sp>
        <p:nvSpPr>
          <p:cNvPr id="54" name="矩形 53">
            <a:extLst>
              <a:ext uri="{FF2B5EF4-FFF2-40B4-BE49-F238E27FC236}">
                <a16:creationId xmlns:a16="http://schemas.microsoft.com/office/drawing/2014/main" id="{1401EB45-6447-4255-92CA-1A8FC2882FEB}"/>
              </a:ext>
            </a:extLst>
          </p:cNvPr>
          <p:cNvSpPr/>
          <p:nvPr/>
        </p:nvSpPr>
        <p:spPr>
          <a:xfrm>
            <a:off x="6304626" y="5613352"/>
            <a:ext cx="2052819" cy="82565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500" b="1" dirty="0">
                <a:solidFill>
                  <a:srgbClr val="1E6992"/>
                </a:solidFill>
              </a:rPr>
              <a:t>機車接送區</a:t>
            </a:r>
            <a:endParaRPr lang="en-US" altLang="zh-TW" sz="2500" b="1" dirty="0">
              <a:solidFill>
                <a:srgbClr val="1E6992"/>
              </a:solidFill>
            </a:endParaRPr>
          </a:p>
          <a:p>
            <a:endParaRPr lang="zh-TW" altLang="en-US" sz="2500" b="1" dirty="0">
              <a:solidFill>
                <a:srgbClr val="1E6992"/>
              </a:solidFill>
            </a:endParaRPr>
          </a:p>
        </p:txBody>
      </p:sp>
      <p:sp>
        <p:nvSpPr>
          <p:cNvPr id="56" name="矩形 55">
            <a:extLst>
              <a:ext uri="{FF2B5EF4-FFF2-40B4-BE49-F238E27FC236}">
                <a16:creationId xmlns:a16="http://schemas.microsoft.com/office/drawing/2014/main" id="{CC19E51E-6260-48D0-BC2B-3B8F52C5E63D}"/>
              </a:ext>
            </a:extLst>
          </p:cNvPr>
          <p:cNvSpPr/>
          <p:nvPr/>
        </p:nvSpPr>
        <p:spPr>
          <a:xfrm>
            <a:off x="4530867" y="5543016"/>
            <a:ext cx="1716633" cy="100666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dirty="0">
                <a:solidFill>
                  <a:srgbClr val="FF0000"/>
                </a:solidFill>
              </a:rPr>
              <a:t>緩衝區</a:t>
            </a:r>
            <a:endParaRPr lang="en-US" altLang="zh-TW" sz="3200" dirty="0">
              <a:solidFill>
                <a:srgbClr val="FF0000"/>
              </a:solidFill>
            </a:endParaRPr>
          </a:p>
          <a:p>
            <a:pPr algn="ctr"/>
            <a:endParaRPr lang="zh-TW" altLang="en-US" sz="2800" dirty="0">
              <a:solidFill>
                <a:srgbClr val="FF0000"/>
              </a:solidFill>
            </a:endParaRPr>
          </a:p>
        </p:txBody>
      </p:sp>
      <p:grpSp>
        <p:nvGrpSpPr>
          <p:cNvPr id="57" name="群組 56">
            <a:extLst>
              <a:ext uri="{FF2B5EF4-FFF2-40B4-BE49-F238E27FC236}">
                <a16:creationId xmlns:a16="http://schemas.microsoft.com/office/drawing/2014/main" id="{BD06FFA8-AA20-42BC-A75D-2E969100CDCF}"/>
              </a:ext>
            </a:extLst>
          </p:cNvPr>
          <p:cNvGrpSpPr/>
          <p:nvPr/>
        </p:nvGrpSpPr>
        <p:grpSpPr>
          <a:xfrm>
            <a:off x="5186192" y="6020176"/>
            <a:ext cx="593570" cy="629484"/>
            <a:chOff x="9897345" y="5895945"/>
            <a:chExt cx="828985" cy="828985"/>
          </a:xfrm>
        </p:grpSpPr>
        <p:pic>
          <p:nvPicPr>
            <p:cNvPr id="58" name="圖片 57">
              <a:extLst>
                <a:ext uri="{FF2B5EF4-FFF2-40B4-BE49-F238E27FC236}">
                  <a16:creationId xmlns:a16="http://schemas.microsoft.com/office/drawing/2014/main" id="{7CF468E4-41E1-4CD7-8A4F-01B4CC6A370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4889" b="95111" l="9778" r="89778">
                          <a14:foregroundMark x1="53333" y1="80889" x2="53333" y2="80889"/>
                          <a14:foregroundMark x1="49778" y1="5333" x2="49778" y2="5333"/>
                          <a14:foregroundMark x1="47556" y1="95111" x2="47556" y2="9511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09185" y="5989689"/>
              <a:ext cx="320749" cy="320749"/>
            </a:xfrm>
            <a:prstGeom prst="rect">
              <a:avLst/>
            </a:prstGeom>
          </p:spPr>
        </p:pic>
        <p:pic>
          <p:nvPicPr>
            <p:cNvPr id="59" name="圖片 58">
              <a:extLst>
                <a:ext uri="{FF2B5EF4-FFF2-40B4-BE49-F238E27FC236}">
                  <a16:creationId xmlns:a16="http://schemas.microsoft.com/office/drawing/2014/main" id="{84A6C062-3845-40A2-AA30-4AAEEF7795E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961" b="89844" l="6055" r="93945">
                          <a14:foregroundMark x1="22656" y1="58398" x2="67969" y2="58398"/>
                          <a14:foregroundMark x1="48828" y1="35547" x2="87305" y2="56641"/>
                          <a14:foregroundMark x1="13867" y1="53125" x2="10352" y2="66992"/>
                          <a14:foregroundMark x1="24414" y1="54883" x2="69727" y2="33789"/>
                          <a14:foregroundMark x1="67969" y1="37305" x2="80273" y2="74023"/>
                          <a14:foregroundMark x1="41797" y1="66992" x2="19141" y2="58398"/>
                          <a14:foregroundMark x1="19336" y1="45508" x2="6055" y2="63281"/>
                          <a14:foregroundMark x1="91016" y1="59180" x2="91016" y2="61523"/>
                          <a14:foregroundMark x1="88086" y1="52344" x2="88086" y2="52344"/>
                          <a14:foregroundMark x1="93945" y1="60938" x2="93945" y2="60938"/>
                          <a14:foregroundMark x1="93945" y1="59766" x2="89844" y2="59766"/>
                          <a14:foregroundMark x1="82422" y1="44336" x2="82422" y2="44336"/>
                          <a14:foregroundMark x1="59961" y1="31641" x2="43359" y2="32227"/>
                          <a14:foregroundMark x1="25000" y1="44922" x2="7813" y2="55273"/>
                          <a14:foregroundMark x1="16992" y1="45313" x2="9375" y2="54883"/>
                          <a14:foregroundMark x1="16406" y1="45508" x2="15039" y2="47852"/>
                          <a14:foregroundMark x1="16406" y1="45703" x2="10547" y2="54883"/>
                          <a14:foregroundMark x1="16602" y1="43555" x2="10547" y2="51367"/>
                          <a14:foregroundMark x1="14063" y1="47070" x2="14063" y2="4707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10943">
              <a:off x="9934933" y="6175966"/>
              <a:ext cx="548504" cy="548504"/>
            </a:xfrm>
            <a:prstGeom prst="rect">
              <a:avLst/>
            </a:prstGeom>
          </p:spPr>
        </p:pic>
        <p:pic>
          <p:nvPicPr>
            <p:cNvPr id="60" name="圖片 59">
              <a:extLst>
                <a:ext uri="{FF2B5EF4-FFF2-40B4-BE49-F238E27FC236}">
                  <a16:creationId xmlns:a16="http://schemas.microsoft.com/office/drawing/2014/main" id="{97627632-F5C7-415E-A313-C2A61EA4DC9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817" b="97876" l="3105" r="98203">
                          <a14:foregroundMark x1="35458" y1="8007" x2="64542" y2="5065"/>
                          <a14:foregroundMark x1="64542" y1="5065" x2="70588" y2="7516"/>
                          <a14:foregroundMark x1="86275" y1="20425" x2="93954" y2="57516"/>
                          <a14:foregroundMark x1="36438" y1="6046" x2="14706" y2="22549"/>
                          <a14:foregroundMark x1="14706" y1="22549" x2="5392" y2="48856"/>
                          <a14:foregroundMark x1="5392" y1="48856" x2="6046" y2="74510"/>
                          <a14:foregroundMark x1="6046" y1="74510" x2="26797" y2="92157"/>
                          <a14:foregroundMark x1="26797" y1="92157" x2="53758" y2="98856"/>
                          <a14:foregroundMark x1="53758" y1="98856" x2="77451" y2="87582"/>
                          <a14:foregroundMark x1="77451" y1="87582" x2="93791" y2="67157"/>
                          <a14:foregroundMark x1="93791" y1="67157" x2="97222" y2="40033"/>
                          <a14:foregroundMark x1="97222" y1="40033" x2="86438" y2="15686"/>
                          <a14:foregroundMark x1="86438" y1="15686" x2="61275" y2="4248"/>
                          <a14:foregroundMark x1="61275" y1="4248" x2="34477" y2="1961"/>
                          <a14:foregroundMark x1="34477" y1="1961" x2="14379" y2="18464"/>
                          <a14:foregroundMark x1="14379" y1="18464" x2="2614" y2="41830"/>
                          <a14:foregroundMark x1="2614" y1="41830" x2="3105" y2="68301"/>
                          <a14:foregroundMark x1="3105" y1="68301" x2="3922" y2="68954"/>
                          <a14:foregroundMark x1="50654" y1="817" x2="50654" y2="817"/>
                          <a14:foregroundMark x1="48203" y1="93137" x2="48203" y2="93137"/>
                          <a14:foregroundMark x1="46405" y1="97876" x2="46405" y2="97876"/>
                          <a14:foregroundMark x1="98203" y1="49837" x2="98203" y2="4983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97345" y="5895945"/>
              <a:ext cx="828985" cy="828985"/>
            </a:xfrm>
            <a:prstGeom prst="rect">
              <a:avLst/>
            </a:prstGeom>
          </p:spPr>
        </p:pic>
      </p:grpSp>
      <p:pic>
        <p:nvPicPr>
          <p:cNvPr id="62" name="圖片 61">
            <a:extLst>
              <a:ext uri="{FF2B5EF4-FFF2-40B4-BE49-F238E27FC236}">
                <a16:creationId xmlns:a16="http://schemas.microsoft.com/office/drawing/2014/main" id="{E3D87775-317B-441B-8FE2-033BE5F3691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673205" y="5824152"/>
            <a:ext cx="638967" cy="638967"/>
          </a:xfrm>
          <a:prstGeom prst="rect">
            <a:avLst/>
          </a:prstGeom>
        </p:spPr>
      </p:pic>
      <p:pic>
        <p:nvPicPr>
          <p:cNvPr id="63" name="圖片 62">
            <a:extLst>
              <a:ext uri="{FF2B5EF4-FFF2-40B4-BE49-F238E27FC236}">
                <a16:creationId xmlns:a16="http://schemas.microsoft.com/office/drawing/2014/main" id="{6B77FF6A-1AB8-4C91-8F25-BE63B2000C6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61" b="89844" l="6055" r="93945">
                        <a14:foregroundMark x1="22656" y1="58398" x2="67969" y2="58398"/>
                        <a14:foregroundMark x1="48828" y1="35547" x2="87305" y2="56641"/>
                        <a14:foregroundMark x1="13867" y1="53125" x2="10352" y2="66992"/>
                        <a14:foregroundMark x1="24414" y1="54883" x2="69727" y2="33789"/>
                        <a14:foregroundMark x1="67969" y1="37305" x2="80273" y2="74023"/>
                        <a14:foregroundMark x1="41797" y1="66992" x2="19141" y2="58398"/>
                        <a14:foregroundMark x1="19336" y1="45508" x2="6055" y2="63281"/>
                        <a14:foregroundMark x1="91016" y1="59180" x2="91016" y2="61523"/>
                        <a14:foregroundMark x1="88086" y1="52344" x2="88086" y2="52344"/>
                        <a14:foregroundMark x1="93945" y1="60938" x2="93945" y2="60938"/>
                        <a14:foregroundMark x1="93945" y1="59766" x2="89844" y2="59766"/>
                        <a14:foregroundMark x1="82422" y1="44336" x2="82422" y2="44336"/>
                        <a14:foregroundMark x1="59961" y1="31641" x2="43359" y2="32227"/>
                        <a14:foregroundMark x1="25000" y1="44922" x2="7813" y2="55273"/>
                        <a14:foregroundMark x1="16992" y1="45313" x2="9375" y2="54883"/>
                        <a14:foregroundMark x1="16406" y1="45508" x2="15039" y2="47852"/>
                        <a14:foregroundMark x1="16406" y1="45703" x2="10547" y2="54883"/>
                        <a14:foregroundMark x1="16602" y1="43555" x2="10547" y2="51367"/>
                        <a14:foregroundMark x1="14063" y1="47070" x2="14063" y2="4707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9795" y="5693952"/>
            <a:ext cx="1252763" cy="1038323"/>
          </a:xfrm>
          <a:prstGeom prst="rect">
            <a:avLst/>
          </a:prstGeom>
        </p:spPr>
      </p:pic>
      <p:sp>
        <p:nvSpPr>
          <p:cNvPr id="74" name="文字方塊 73">
            <a:extLst>
              <a:ext uri="{FF2B5EF4-FFF2-40B4-BE49-F238E27FC236}">
                <a16:creationId xmlns:a16="http://schemas.microsoft.com/office/drawing/2014/main" id="{38E394CE-5A9B-4B2C-811B-15EB689E610E}"/>
              </a:ext>
            </a:extLst>
          </p:cNvPr>
          <p:cNvSpPr txBox="1"/>
          <p:nvPr/>
        </p:nvSpPr>
        <p:spPr>
          <a:xfrm>
            <a:off x="3131221" y="6324515"/>
            <a:ext cx="151225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400" dirty="0">
                <a:solidFill>
                  <a:srgbClr val="FF0000"/>
                </a:solidFill>
              </a:rPr>
              <a:t>頂埔路</a:t>
            </a:r>
          </a:p>
        </p:txBody>
      </p:sp>
      <p:sp>
        <p:nvSpPr>
          <p:cNvPr id="75" name="矩形 74">
            <a:extLst>
              <a:ext uri="{FF2B5EF4-FFF2-40B4-BE49-F238E27FC236}">
                <a16:creationId xmlns:a16="http://schemas.microsoft.com/office/drawing/2014/main" id="{F9058CCB-4206-4F97-ABA6-D3045C938D40}"/>
              </a:ext>
            </a:extLst>
          </p:cNvPr>
          <p:cNvSpPr/>
          <p:nvPr/>
        </p:nvSpPr>
        <p:spPr>
          <a:xfrm>
            <a:off x="2581014" y="5613352"/>
            <a:ext cx="1915999" cy="76875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2500"/>
              </a:lnSpc>
            </a:pPr>
            <a:r>
              <a:rPr lang="zh-TW" altLang="en-US" sz="2500" b="1" dirty="0">
                <a:solidFill>
                  <a:srgbClr val="1E6992"/>
                </a:solidFill>
              </a:rPr>
              <a:t>機車接送區</a:t>
            </a:r>
            <a:endParaRPr lang="en-US" altLang="zh-TW" sz="2500" b="1" dirty="0">
              <a:solidFill>
                <a:srgbClr val="1E6992"/>
              </a:solidFill>
            </a:endParaRPr>
          </a:p>
          <a:p>
            <a:pPr>
              <a:lnSpc>
                <a:spcPts val="2500"/>
              </a:lnSpc>
            </a:pPr>
            <a:endParaRPr lang="zh-TW" altLang="en-US" sz="2500" b="1" dirty="0">
              <a:solidFill>
                <a:srgbClr val="1E6992"/>
              </a:solidFill>
            </a:endParaRPr>
          </a:p>
        </p:txBody>
      </p:sp>
      <p:pic>
        <p:nvPicPr>
          <p:cNvPr id="76" name="圖片 75">
            <a:extLst>
              <a:ext uri="{FF2B5EF4-FFF2-40B4-BE49-F238E27FC236}">
                <a16:creationId xmlns:a16="http://schemas.microsoft.com/office/drawing/2014/main" id="{A2C614D4-0B5C-4A60-AEF6-2451966DE52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950399" y="5880324"/>
            <a:ext cx="475542" cy="475542"/>
          </a:xfrm>
          <a:prstGeom prst="rect">
            <a:avLst/>
          </a:prstGeom>
        </p:spPr>
      </p:pic>
      <p:sp>
        <p:nvSpPr>
          <p:cNvPr id="77" name="矩形 76">
            <a:extLst>
              <a:ext uri="{FF2B5EF4-FFF2-40B4-BE49-F238E27FC236}">
                <a16:creationId xmlns:a16="http://schemas.microsoft.com/office/drawing/2014/main" id="{A64D8693-0E44-4310-AF95-4F4C4D015973}"/>
              </a:ext>
            </a:extLst>
          </p:cNvPr>
          <p:cNvSpPr/>
          <p:nvPr/>
        </p:nvSpPr>
        <p:spPr>
          <a:xfrm>
            <a:off x="8375285" y="5615244"/>
            <a:ext cx="3811547" cy="82376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500" b="1" dirty="0">
                <a:solidFill>
                  <a:srgbClr val="1E6992"/>
                </a:solidFill>
              </a:rPr>
              <a:t>汽車接送區</a:t>
            </a:r>
            <a:endParaRPr lang="en-US" altLang="zh-TW" sz="2500" b="1" dirty="0">
              <a:solidFill>
                <a:srgbClr val="1E6992"/>
              </a:solidFill>
            </a:endParaRPr>
          </a:p>
          <a:p>
            <a:pPr algn="ctr"/>
            <a:endParaRPr lang="en-US" altLang="zh-TW" sz="1600" b="1" dirty="0">
              <a:solidFill>
                <a:schemeClr val="tx1"/>
              </a:solidFill>
            </a:endParaRPr>
          </a:p>
          <a:p>
            <a:pPr algn="ctr"/>
            <a:endParaRPr lang="en-US" altLang="zh-TW" sz="1600" b="1" dirty="0">
              <a:solidFill>
                <a:schemeClr val="tx1"/>
              </a:solidFill>
            </a:endParaRPr>
          </a:p>
        </p:txBody>
      </p:sp>
      <p:pic>
        <p:nvPicPr>
          <p:cNvPr id="78" name="圖片 77">
            <a:extLst>
              <a:ext uri="{FF2B5EF4-FFF2-40B4-BE49-F238E27FC236}">
                <a16:creationId xmlns:a16="http://schemas.microsoft.com/office/drawing/2014/main" id="{41AF033A-AFFE-4A29-B056-B118AC0825D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61" b="89844" l="6055" r="93945">
                        <a14:foregroundMark x1="22656" y1="58398" x2="67969" y2="58398"/>
                        <a14:foregroundMark x1="48828" y1="35547" x2="87305" y2="56641"/>
                        <a14:foregroundMark x1="13867" y1="53125" x2="10352" y2="66992"/>
                        <a14:foregroundMark x1="24414" y1="54883" x2="69727" y2="33789"/>
                        <a14:foregroundMark x1="67969" y1="37305" x2="80273" y2="74023"/>
                        <a14:foregroundMark x1="41797" y1="66992" x2="19141" y2="58398"/>
                        <a14:foregroundMark x1="19336" y1="45508" x2="6055" y2="63281"/>
                        <a14:foregroundMark x1="91016" y1="59180" x2="91016" y2="61523"/>
                        <a14:foregroundMark x1="88086" y1="52344" x2="88086" y2="52344"/>
                        <a14:foregroundMark x1="93945" y1="60938" x2="93945" y2="60938"/>
                        <a14:foregroundMark x1="93945" y1="59766" x2="89844" y2="59766"/>
                        <a14:foregroundMark x1="82422" y1="44336" x2="82422" y2="44336"/>
                        <a14:foregroundMark x1="59961" y1="31641" x2="43359" y2="32227"/>
                        <a14:foregroundMark x1="25000" y1="44922" x2="7813" y2="55273"/>
                        <a14:foregroundMark x1="16992" y1="45313" x2="9375" y2="54883"/>
                        <a14:foregroundMark x1="16406" y1="45508" x2="15039" y2="47852"/>
                        <a14:foregroundMark x1="16406" y1="45703" x2="10547" y2="54883"/>
                        <a14:foregroundMark x1="16602" y1="43555" x2="10547" y2="51367"/>
                        <a14:foregroundMark x1="14063" y1="47070" x2="14063" y2="4707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3035" y="5643460"/>
            <a:ext cx="1252763" cy="1038323"/>
          </a:xfrm>
          <a:prstGeom prst="rect">
            <a:avLst/>
          </a:prstGeom>
        </p:spPr>
      </p:pic>
      <p:pic>
        <p:nvPicPr>
          <p:cNvPr id="79" name="圖片 78">
            <a:extLst>
              <a:ext uri="{FF2B5EF4-FFF2-40B4-BE49-F238E27FC236}">
                <a16:creationId xmlns:a16="http://schemas.microsoft.com/office/drawing/2014/main" id="{438208ED-C512-4AC8-9F7A-47D550BF985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61" b="89844" l="6055" r="93945">
                        <a14:foregroundMark x1="22656" y1="58398" x2="67969" y2="58398"/>
                        <a14:foregroundMark x1="48828" y1="35547" x2="87305" y2="56641"/>
                        <a14:foregroundMark x1="13867" y1="53125" x2="10352" y2="66992"/>
                        <a14:foregroundMark x1="24414" y1="54883" x2="69727" y2="33789"/>
                        <a14:foregroundMark x1="67969" y1="37305" x2="80273" y2="74023"/>
                        <a14:foregroundMark x1="41797" y1="66992" x2="19141" y2="58398"/>
                        <a14:foregroundMark x1="19336" y1="45508" x2="6055" y2="63281"/>
                        <a14:foregroundMark x1="91016" y1="59180" x2="91016" y2="61523"/>
                        <a14:foregroundMark x1="88086" y1="52344" x2="88086" y2="52344"/>
                        <a14:foregroundMark x1="93945" y1="60938" x2="93945" y2="60938"/>
                        <a14:foregroundMark x1="93945" y1="59766" x2="89844" y2="59766"/>
                        <a14:foregroundMark x1="82422" y1="44336" x2="82422" y2="44336"/>
                        <a14:foregroundMark x1="59961" y1="31641" x2="43359" y2="32227"/>
                        <a14:foregroundMark x1="25000" y1="44922" x2="7813" y2="55273"/>
                        <a14:foregroundMark x1="16992" y1="45313" x2="9375" y2="54883"/>
                        <a14:foregroundMark x1="16406" y1="45508" x2="15039" y2="47852"/>
                        <a14:foregroundMark x1="16406" y1="45703" x2="10547" y2="54883"/>
                        <a14:foregroundMark x1="16602" y1="43555" x2="10547" y2="51367"/>
                        <a14:foregroundMark x1="14063" y1="47070" x2="14063" y2="4707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5244" y="5686292"/>
            <a:ext cx="1252763" cy="1038323"/>
          </a:xfrm>
          <a:prstGeom prst="rect">
            <a:avLst/>
          </a:prstGeom>
        </p:spPr>
      </p:pic>
      <p:pic>
        <p:nvPicPr>
          <p:cNvPr id="80" name="圖片 79">
            <a:extLst>
              <a:ext uri="{FF2B5EF4-FFF2-40B4-BE49-F238E27FC236}">
                <a16:creationId xmlns:a16="http://schemas.microsoft.com/office/drawing/2014/main" id="{C8589547-F67E-4571-8F93-91F3A1F3523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61" b="89844" l="6055" r="93945">
                        <a14:foregroundMark x1="22656" y1="58398" x2="67969" y2="58398"/>
                        <a14:foregroundMark x1="48828" y1="35547" x2="87305" y2="56641"/>
                        <a14:foregroundMark x1="13867" y1="53125" x2="10352" y2="66992"/>
                        <a14:foregroundMark x1="24414" y1="54883" x2="69727" y2="33789"/>
                        <a14:foregroundMark x1="67969" y1="37305" x2="80273" y2="74023"/>
                        <a14:foregroundMark x1="41797" y1="66992" x2="19141" y2="58398"/>
                        <a14:foregroundMark x1="19336" y1="45508" x2="6055" y2="63281"/>
                        <a14:foregroundMark x1="91016" y1="59180" x2="91016" y2="61523"/>
                        <a14:foregroundMark x1="88086" y1="52344" x2="88086" y2="52344"/>
                        <a14:foregroundMark x1="93945" y1="60938" x2="93945" y2="60938"/>
                        <a14:foregroundMark x1="93945" y1="59766" x2="89844" y2="59766"/>
                        <a14:foregroundMark x1="82422" y1="44336" x2="82422" y2="44336"/>
                        <a14:foregroundMark x1="59961" y1="31641" x2="43359" y2="32227"/>
                        <a14:foregroundMark x1="25000" y1="44922" x2="7813" y2="55273"/>
                        <a14:foregroundMark x1="16992" y1="45313" x2="9375" y2="54883"/>
                        <a14:foregroundMark x1="16406" y1="45508" x2="15039" y2="47852"/>
                        <a14:foregroundMark x1="16406" y1="45703" x2="10547" y2="54883"/>
                        <a14:foregroundMark x1="16602" y1="43555" x2="10547" y2="51367"/>
                        <a14:foregroundMark x1="14063" y1="47070" x2="14063" y2="4707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8999" y="5633959"/>
            <a:ext cx="1252763" cy="1038323"/>
          </a:xfrm>
          <a:prstGeom prst="rect">
            <a:avLst/>
          </a:prstGeom>
        </p:spPr>
      </p:pic>
      <p:sp>
        <p:nvSpPr>
          <p:cNvPr id="82" name="矩形 81">
            <a:extLst>
              <a:ext uri="{FF2B5EF4-FFF2-40B4-BE49-F238E27FC236}">
                <a16:creationId xmlns:a16="http://schemas.microsoft.com/office/drawing/2014/main" id="{23E016E7-4268-4791-B9CD-2B68592B7443}"/>
              </a:ext>
            </a:extLst>
          </p:cNvPr>
          <p:cNvSpPr/>
          <p:nvPr/>
        </p:nvSpPr>
        <p:spPr>
          <a:xfrm>
            <a:off x="3219819" y="1447116"/>
            <a:ext cx="785191" cy="1425627"/>
          </a:xfrm>
          <a:prstGeom prst="rect">
            <a:avLst/>
          </a:prstGeom>
          <a:noFill/>
          <a:ln>
            <a:solidFill>
              <a:srgbClr val="1E69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dirty="0">
                <a:solidFill>
                  <a:srgbClr val="1E6992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學務處</a:t>
            </a:r>
          </a:p>
        </p:txBody>
      </p:sp>
      <p:sp>
        <p:nvSpPr>
          <p:cNvPr id="81" name="矩形 80">
            <a:extLst>
              <a:ext uri="{FF2B5EF4-FFF2-40B4-BE49-F238E27FC236}">
                <a16:creationId xmlns:a16="http://schemas.microsoft.com/office/drawing/2014/main" id="{6008AA5A-5E69-4AD2-9DF3-22D3B202EAEB}"/>
              </a:ext>
            </a:extLst>
          </p:cNvPr>
          <p:cNvSpPr/>
          <p:nvPr/>
        </p:nvSpPr>
        <p:spPr>
          <a:xfrm>
            <a:off x="498791" y="1450552"/>
            <a:ext cx="2672588" cy="1425626"/>
          </a:xfrm>
          <a:prstGeom prst="rect">
            <a:avLst/>
          </a:prstGeom>
          <a:solidFill>
            <a:schemeClr val="bg1"/>
          </a:solidFill>
          <a:ln>
            <a:solidFill>
              <a:srgbClr val="1E69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zh-TW" altLang="en-US" sz="3200" dirty="0">
                <a:solidFill>
                  <a:srgbClr val="1E6992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集合場</a:t>
            </a:r>
            <a:endParaRPr lang="en-US" altLang="zh-TW" sz="3200" dirty="0">
              <a:solidFill>
                <a:srgbClr val="1E6992"/>
              </a:solidFill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  <a:p>
            <a:pPr algn="ctr"/>
            <a:endParaRPr lang="zh-TW" altLang="en-US" dirty="0"/>
          </a:p>
        </p:txBody>
      </p:sp>
      <p:cxnSp>
        <p:nvCxnSpPr>
          <p:cNvPr id="83" name="直線接點 82">
            <a:extLst>
              <a:ext uri="{FF2B5EF4-FFF2-40B4-BE49-F238E27FC236}">
                <a16:creationId xmlns:a16="http://schemas.microsoft.com/office/drawing/2014/main" id="{6F0BC88D-81F1-41A0-A9DC-A722EAD504F0}"/>
              </a:ext>
            </a:extLst>
          </p:cNvPr>
          <p:cNvCxnSpPr>
            <a:cxnSpLocks/>
          </p:cNvCxnSpPr>
          <p:nvPr/>
        </p:nvCxnSpPr>
        <p:spPr>
          <a:xfrm flipH="1">
            <a:off x="5384694" y="4262571"/>
            <a:ext cx="787292" cy="141721"/>
          </a:xfrm>
          <a:prstGeom prst="line">
            <a:avLst/>
          </a:prstGeom>
          <a:ln w="381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图片 9">
            <a:extLst>
              <a:ext uri="{FF2B5EF4-FFF2-40B4-BE49-F238E27FC236}">
                <a16:creationId xmlns:a16="http://schemas.microsoft.com/office/drawing/2014/main" id="{736E31CE-B528-43BD-B4E0-14F4BBEA9AB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718" y="1252"/>
            <a:ext cx="12204640" cy="6855495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00F33A41-A568-43CE-ACAF-58B857B55C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Google Shape;576;p40">
            <a:extLst>
              <a:ext uri="{FF2B5EF4-FFF2-40B4-BE49-F238E27FC236}">
                <a16:creationId xmlns:a16="http://schemas.microsoft.com/office/drawing/2014/main" id="{04239A0D-B0B8-48AC-8395-3780C012E714}"/>
              </a:ext>
            </a:extLst>
          </p:cNvPr>
          <p:cNvSpPr/>
          <p:nvPr/>
        </p:nvSpPr>
        <p:spPr>
          <a:xfrm>
            <a:off x="619125" y="150813"/>
            <a:ext cx="11231563" cy="6078537"/>
          </a:xfrm>
          <a:custGeom>
            <a:avLst/>
            <a:gdLst/>
            <a:ahLst/>
            <a:cxnLst/>
            <a:rect l="l" t="t" r="r" b="b"/>
            <a:pathLst>
              <a:path w="996" h="914" extrusionOk="0">
                <a:moveTo>
                  <a:pt x="0" y="0"/>
                </a:moveTo>
                <a:cubicBezTo>
                  <a:pt x="0" y="914"/>
                  <a:pt x="0" y="914"/>
                  <a:pt x="0" y="914"/>
                </a:cubicBezTo>
                <a:cubicBezTo>
                  <a:pt x="996" y="914"/>
                  <a:pt x="996" y="914"/>
                  <a:pt x="996" y="914"/>
                </a:cubicBezTo>
                <a:cubicBezTo>
                  <a:pt x="990" y="0"/>
                  <a:pt x="990" y="0"/>
                  <a:pt x="990" y="0"/>
                </a:cubicBezTo>
                <a:cubicBezTo>
                  <a:pt x="990" y="0"/>
                  <a:pt x="504" y="94"/>
                  <a:pt x="0" y="0"/>
                </a:cubicBezTo>
                <a:close/>
              </a:path>
            </a:pathLst>
          </a:custGeom>
          <a:solidFill>
            <a:srgbClr val="1E699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Google Shape;577;p40">
            <a:extLst>
              <a:ext uri="{FF2B5EF4-FFF2-40B4-BE49-F238E27FC236}">
                <a16:creationId xmlns:a16="http://schemas.microsoft.com/office/drawing/2014/main" id="{FA3642F8-1B40-48F5-A1A7-B075F51175B3}"/>
              </a:ext>
            </a:extLst>
          </p:cNvPr>
          <p:cNvSpPr/>
          <p:nvPr/>
        </p:nvSpPr>
        <p:spPr>
          <a:xfrm>
            <a:off x="329997" y="308320"/>
            <a:ext cx="11514138" cy="62515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sysDash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" name="群組 6">
            <a:extLst>
              <a:ext uri="{FF2B5EF4-FFF2-40B4-BE49-F238E27FC236}">
                <a16:creationId xmlns:a16="http://schemas.microsoft.com/office/drawing/2014/main" id="{2DA28197-5D30-4BDD-91CE-B0598B41E087}"/>
              </a:ext>
            </a:extLst>
          </p:cNvPr>
          <p:cNvGrpSpPr/>
          <p:nvPr/>
        </p:nvGrpSpPr>
        <p:grpSpPr>
          <a:xfrm>
            <a:off x="203895" y="1340166"/>
            <a:ext cx="11646793" cy="5374493"/>
            <a:chOff x="307835" y="1487038"/>
            <a:chExt cx="11646793" cy="5374493"/>
          </a:xfrm>
        </p:grpSpPr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80AB672B-8252-48D8-9692-3DAAAD8C83D8}"/>
                </a:ext>
              </a:extLst>
            </p:cNvPr>
            <p:cNvSpPr/>
            <p:nvPr/>
          </p:nvSpPr>
          <p:spPr>
            <a:xfrm>
              <a:off x="7603748" y="6145914"/>
              <a:ext cx="2136913" cy="71561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800" dirty="0">
                  <a:solidFill>
                    <a:srgbClr val="1E6992"/>
                  </a:solidFill>
                  <a:latin typeface="Arial Unicode MS" pitchFamily="34" charset="-120"/>
                  <a:ea typeface="Arial Unicode MS" pitchFamily="34" charset="-120"/>
                  <a:cs typeface="Arial Unicode MS" pitchFamily="34" charset="-120"/>
                </a:rPr>
                <a:t>頂埔路</a:t>
              </a:r>
            </a:p>
          </p:txBody>
        </p:sp>
        <p:grpSp>
          <p:nvGrpSpPr>
            <p:cNvPr id="9" name="群組 8">
              <a:extLst>
                <a:ext uri="{FF2B5EF4-FFF2-40B4-BE49-F238E27FC236}">
                  <a16:creationId xmlns:a16="http://schemas.microsoft.com/office/drawing/2014/main" id="{186F5E57-3C83-4EDC-A271-EE85E28EAFAF}"/>
                </a:ext>
              </a:extLst>
            </p:cNvPr>
            <p:cNvGrpSpPr/>
            <p:nvPr/>
          </p:nvGrpSpPr>
          <p:grpSpPr>
            <a:xfrm>
              <a:off x="307835" y="1487038"/>
              <a:ext cx="11646793" cy="4669969"/>
              <a:chOff x="-1093582" y="1616247"/>
              <a:chExt cx="11646793" cy="4669969"/>
            </a:xfrm>
          </p:grpSpPr>
          <p:cxnSp>
            <p:nvCxnSpPr>
              <p:cNvPr id="12" name="直線接點 11">
                <a:extLst>
                  <a:ext uri="{FF2B5EF4-FFF2-40B4-BE49-F238E27FC236}">
                    <a16:creationId xmlns:a16="http://schemas.microsoft.com/office/drawing/2014/main" id="{A4EFE40D-5FB9-4494-9A93-96F9021EE8F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1093582" y="5460754"/>
                <a:ext cx="4880395" cy="5767"/>
              </a:xfrm>
              <a:prstGeom prst="line">
                <a:avLst/>
              </a:prstGeom>
              <a:ln w="28575">
                <a:solidFill>
                  <a:srgbClr val="1E699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直線接點 12">
                <a:extLst>
                  <a:ext uri="{FF2B5EF4-FFF2-40B4-BE49-F238E27FC236}">
                    <a16:creationId xmlns:a16="http://schemas.microsoft.com/office/drawing/2014/main" id="{7FE07142-4278-4D13-B980-3126A3D5A0A0}"/>
                  </a:ext>
                </a:extLst>
              </p:cNvPr>
              <p:cNvCxnSpPr/>
              <p:nvPr/>
            </p:nvCxnSpPr>
            <p:spPr>
              <a:xfrm rot="16200000" flipH="1">
                <a:off x="993917" y="3737114"/>
                <a:ext cx="1510750" cy="19878"/>
              </a:xfrm>
              <a:prstGeom prst="line">
                <a:avLst/>
              </a:prstGeom>
              <a:ln w="28575">
                <a:solidFill>
                  <a:srgbClr val="1E6992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直線接點 13">
                <a:extLst>
                  <a:ext uri="{FF2B5EF4-FFF2-40B4-BE49-F238E27FC236}">
                    <a16:creationId xmlns:a16="http://schemas.microsoft.com/office/drawing/2014/main" id="{7EF92C5E-C088-4692-8C39-29AB631C36BC}"/>
                  </a:ext>
                </a:extLst>
              </p:cNvPr>
              <p:cNvCxnSpPr/>
              <p:nvPr/>
            </p:nvCxnSpPr>
            <p:spPr>
              <a:xfrm>
                <a:off x="1729413" y="4462669"/>
                <a:ext cx="1997766" cy="983974"/>
              </a:xfrm>
              <a:prstGeom prst="line">
                <a:avLst/>
              </a:prstGeom>
              <a:ln w="28575">
                <a:solidFill>
                  <a:srgbClr val="1E6992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直線接點 14">
                <a:extLst>
                  <a:ext uri="{FF2B5EF4-FFF2-40B4-BE49-F238E27FC236}">
                    <a16:creationId xmlns:a16="http://schemas.microsoft.com/office/drawing/2014/main" id="{797A077D-972F-4A81-BD51-2407F15588E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120890" y="2991677"/>
                <a:ext cx="24848" cy="1161393"/>
              </a:xfrm>
              <a:prstGeom prst="line">
                <a:avLst/>
              </a:prstGeom>
              <a:ln w="28575">
                <a:solidFill>
                  <a:srgbClr val="1E6992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直線接點 15">
                <a:extLst>
                  <a:ext uri="{FF2B5EF4-FFF2-40B4-BE49-F238E27FC236}">
                    <a16:creationId xmlns:a16="http://schemas.microsoft.com/office/drawing/2014/main" id="{1056FBAC-D7A9-40BC-AE4C-6544E535524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133314" y="4162147"/>
                <a:ext cx="1043622" cy="334020"/>
              </a:xfrm>
              <a:prstGeom prst="line">
                <a:avLst/>
              </a:prstGeom>
              <a:ln w="28575">
                <a:solidFill>
                  <a:srgbClr val="1E6992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矩形 17">
                <a:extLst>
                  <a:ext uri="{FF2B5EF4-FFF2-40B4-BE49-F238E27FC236}">
                    <a16:creationId xmlns:a16="http://schemas.microsoft.com/office/drawing/2014/main" id="{58998B83-1739-4D18-8229-76B982EC0563}"/>
                  </a:ext>
                </a:extLst>
              </p:cNvPr>
              <p:cNvSpPr/>
              <p:nvPr/>
            </p:nvSpPr>
            <p:spPr>
              <a:xfrm>
                <a:off x="5138536" y="4748675"/>
                <a:ext cx="1305285" cy="715617"/>
              </a:xfrm>
              <a:prstGeom prst="rect">
                <a:avLst/>
              </a:prstGeom>
              <a:noFill/>
              <a:ln>
                <a:solidFill>
                  <a:srgbClr val="1E699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TW" altLang="en-US" sz="2800" dirty="0">
                    <a:solidFill>
                      <a:srgbClr val="1E6992"/>
                    </a:solidFill>
                    <a:latin typeface="Arial Unicode MS" pitchFamily="34" charset="-120"/>
                    <a:ea typeface="Arial Unicode MS" pitchFamily="34" charset="-120"/>
                    <a:cs typeface="Arial Unicode MS" pitchFamily="34" charset="-120"/>
                  </a:rPr>
                  <a:t>警衛室</a:t>
                </a:r>
              </a:p>
            </p:txBody>
          </p:sp>
          <p:cxnSp>
            <p:nvCxnSpPr>
              <p:cNvPr id="19" name="直線接點 18">
                <a:extLst>
                  <a:ext uri="{FF2B5EF4-FFF2-40B4-BE49-F238E27FC236}">
                    <a16:creationId xmlns:a16="http://schemas.microsoft.com/office/drawing/2014/main" id="{47A31FD6-FAC5-4BCF-BAF7-2947B002C5A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146688" y="5468866"/>
                <a:ext cx="5406523" cy="16710"/>
              </a:xfrm>
              <a:prstGeom prst="line">
                <a:avLst/>
              </a:prstGeom>
              <a:ln w="28575">
                <a:solidFill>
                  <a:srgbClr val="1E699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直線接點 19">
                <a:extLst>
                  <a:ext uri="{FF2B5EF4-FFF2-40B4-BE49-F238E27FC236}">
                    <a16:creationId xmlns:a16="http://schemas.microsoft.com/office/drawing/2014/main" id="{C0787BBD-9FC9-4542-9910-51BAD36EFCB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146688" y="6162260"/>
                <a:ext cx="5333705" cy="11175"/>
              </a:xfrm>
              <a:prstGeom prst="line">
                <a:avLst/>
              </a:prstGeom>
              <a:ln w="28575">
                <a:solidFill>
                  <a:srgbClr val="1E699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" name="矩形 20">
                <a:extLst>
                  <a:ext uri="{FF2B5EF4-FFF2-40B4-BE49-F238E27FC236}">
                    <a16:creationId xmlns:a16="http://schemas.microsoft.com/office/drawing/2014/main" id="{71C35ECC-9C8F-4392-8932-361DE4285C79}"/>
                  </a:ext>
                </a:extLst>
              </p:cNvPr>
              <p:cNvSpPr/>
              <p:nvPr/>
            </p:nvSpPr>
            <p:spPr>
              <a:xfrm>
                <a:off x="-875110" y="5378182"/>
                <a:ext cx="1665818" cy="90803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TW" altLang="en-US" sz="2800" b="1" dirty="0">
                    <a:solidFill>
                      <a:srgbClr val="FF0000"/>
                    </a:solidFill>
                    <a:latin typeface="Arial Unicode MS" pitchFamily="34" charset="-120"/>
                    <a:ea typeface="Arial Unicode MS" pitchFamily="34" charset="-120"/>
                    <a:cs typeface="Arial Unicode MS" pitchFamily="34" charset="-120"/>
                  </a:rPr>
                  <a:t>各班家長</a:t>
                </a:r>
                <a:endParaRPr lang="en-US" altLang="zh-TW" sz="2800" b="1" dirty="0">
                  <a:solidFill>
                    <a:srgbClr val="FF0000"/>
                  </a:solidFill>
                  <a:latin typeface="Arial Unicode MS" pitchFamily="34" charset="-120"/>
                  <a:ea typeface="Arial Unicode MS" pitchFamily="34" charset="-120"/>
                  <a:cs typeface="Arial Unicode MS" pitchFamily="34" charset="-120"/>
                </a:endParaRPr>
              </a:p>
              <a:p>
                <a:pPr algn="ctr"/>
                <a:r>
                  <a:rPr lang="zh-TW" altLang="en-US" sz="2800" b="1" dirty="0">
                    <a:solidFill>
                      <a:srgbClr val="FF0000"/>
                    </a:solidFill>
                    <a:latin typeface="Arial Unicode MS" pitchFamily="34" charset="-120"/>
                    <a:ea typeface="Arial Unicode MS" pitchFamily="34" charset="-120"/>
                    <a:cs typeface="Arial Unicode MS" pitchFamily="34" charset="-120"/>
                  </a:rPr>
                  <a:t>接送區</a:t>
                </a:r>
              </a:p>
            </p:txBody>
          </p:sp>
          <p:sp>
            <p:nvSpPr>
              <p:cNvPr id="22" name="矩形 21">
                <a:extLst>
                  <a:ext uri="{FF2B5EF4-FFF2-40B4-BE49-F238E27FC236}">
                    <a16:creationId xmlns:a16="http://schemas.microsoft.com/office/drawing/2014/main" id="{9FB7D0EA-727D-48AD-B8D1-E51AFEDE6C6B}"/>
                  </a:ext>
                </a:extLst>
              </p:cNvPr>
              <p:cNvSpPr/>
              <p:nvPr/>
            </p:nvSpPr>
            <p:spPr>
              <a:xfrm>
                <a:off x="831091" y="5466525"/>
                <a:ext cx="755373" cy="715617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TW" altLang="en-US" sz="2800" b="1" dirty="0">
                    <a:solidFill>
                      <a:srgbClr val="FF0000"/>
                    </a:solidFill>
                    <a:latin typeface="Arial Unicode MS" pitchFamily="34" charset="-120"/>
                    <a:ea typeface="Arial Unicode MS" pitchFamily="34" charset="-120"/>
                    <a:cs typeface="Arial Unicode MS" pitchFamily="34" charset="-120"/>
                  </a:rPr>
                  <a:t>己</a:t>
                </a:r>
              </a:p>
            </p:txBody>
          </p:sp>
          <p:sp>
            <p:nvSpPr>
              <p:cNvPr id="24" name="矩形 23">
                <a:extLst>
                  <a:ext uri="{FF2B5EF4-FFF2-40B4-BE49-F238E27FC236}">
                    <a16:creationId xmlns:a16="http://schemas.microsoft.com/office/drawing/2014/main" id="{1194BD9B-B8DF-493D-9B1F-63727C5B87C6}"/>
                  </a:ext>
                </a:extLst>
              </p:cNvPr>
              <p:cNvSpPr/>
              <p:nvPr/>
            </p:nvSpPr>
            <p:spPr>
              <a:xfrm>
                <a:off x="2722140" y="5466525"/>
                <a:ext cx="755373" cy="715617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TW" altLang="en-US" sz="2800" b="1" dirty="0">
                    <a:solidFill>
                      <a:srgbClr val="FF0000"/>
                    </a:solidFill>
                    <a:latin typeface="Arial Unicode MS" pitchFamily="34" charset="-120"/>
                    <a:ea typeface="Arial Unicode MS" pitchFamily="34" charset="-120"/>
                    <a:cs typeface="Arial Unicode MS" pitchFamily="34" charset="-120"/>
                  </a:rPr>
                  <a:t>丁</a:t>
                </a:r>
              </a:p>
            </p:txBody>
          </p:sp>
          <p:sp>
            <p:nvSpPr>
              <p:cNvPr id="25" name="矩形 24">
                <a:extLst>
                  <a:ext uri="{FF2B5EF4-FFF2-40B4-BE49-F238E27FC236}">
                    <a16:creationId xmlns:a16="http://schemas.microsoft.com/office/drawing/2014/main" id="{0D282D97-71AF-411E-8C3C-4A4D9B292C12}"/>
                  </a:ext>
                </a:extLst>
              </p:cNvPr>
              <p:cNvSpPr/>
              <p:nvPr/>
            </p:nvSpPr>
            <p:spPr>
              <a:xfrm>
                <a:off x="7053360" y="5446643"/>
                <a:ext cx="755373" cy="715617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TW" altLang="en-US" sz="2800" b="1" dirty="0">
                    <a:solidFill>
                      <a:srgbClr val="FF0000"/>
                    </a:solidFill>
                    <a:latin typeface="Arial Unicode MS" pitchFamily="34" charset="-120"/>
                    <a:ea typeface="Arial Unicode MS" pitchFamily="34" charset="-120"/>
                    <a:cs typeface="Arial Unicode MS" pitchFamily="34" charset="-120"/>
                  </a:rPr>
                  <a:t>丙</a:t>
                </a:r>
              </a:p>
            </p:txBody>
          </p:sp>
          <p:sp>
            <p:nvSpPr>
              <p:cNvPr id="26" name="矩形 25">
                <a:extLst>
                  <a:ext uri="{FF2B5EF4-FFF2-40B4-BE49-F238E27FC236}">
                    <a16:creationId xmlns:a16="http://schemas.microsoft.com/office/drawing/2014/main" id="{22FFD08A-6AF0-4E9E-ADF6-0038926A6F5A}"/>
                  </a:ext>
                </a:extLst>
              </p:cNvPr>
              <p:cNvSpPr/>
              <p:nvPr/>
            </p:nvSpPr>
            <p:spPr>
              <a:xfrm>
                <a:off x="8117553" y="5460754"/>
                <a:ext cx="755373" cy="715617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TW" altLang="en-US" sz="2800" b="1" dirty="0">
                    <a:solidFill>
                      <a:srgbClr val="FF0000"/>
                    </a:solidFill>
                    <a:latin typeface="Arial Unicode MS" pitchFamily="34" charset="-120"/>
                    <a:ea typeface="Arial Unicode MS" pitchFamily="34" charset="-120"/>
                    <a:cs typeface="Arial Unicode MS" pitchFamily="34" charset="-120"/>
                  </a:rPr>
                  <a:t>乙</a:t>
                </a:r>
              </a:p>
            </p:txBody>
          </p:sp>
          <p:sp>
            <p:nvSpPr>
              <p:cNvPr id="27" name="矩形 26">
                <a:extLst>
                  <a:ext uri="{FF2B5EF4-FFF2-40B4-BE49-F238E27FC236}">
                    <a16:creationId xmlns:a16="http://schemas.microsoft.com/office/drawing/2014/main" id="{C70DD455-1B5D-4BCC-89E6-D87D29E1BB5A}"/>
                  </a:ext>
                </a:extLst>
              </p:cNvPr>
              <p:cNvSpPr/>
              <p:nvPr/>
            </p:nvSpPr>
            <p:spPr>
              <a:xfrm>
                <a:off x="9187835" y="5458927"/>
                <a:ext cx="755373" cy="715617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TW" altLang="en-US" sz="2800" b="1" dirty="0">
                    <a:solidFill>
                      <a:srgbClr val="FF0000"/>
                    </a:solidFill>
                    <a:latin typeface="Arial Unicode MS" pitchFamily="34" charset="-120"/>
                    <a:ea typeface="Arial Unicode MS" pitchFamily="34" charset="-120"/>
                    <a:cs typeface="Arial Unicode MS" pitchFamily="34" charset="-120"/>
                  </a:rPr>
                  <a:t>甲</a:t>
                </a:r>
              </a:p>
            </p:txBody>
          </p:sp>
          <p:sp>
            <p:nvSpPr>
              <p:cNvPr id="28" name="矩形 27">
                <a:extLst>
                  <a:ext uri="{FF2B5EF4-FFF2-40B4-BE49-F238E27FC236}">
                    <a16:creationId xmlns:a16="http://schemas.microsoft.com/office/drawing/2014/main" id="{E0145FBC-52BF-4301-8FA0-9451C874E9FC}"/>
                  </a:ext>
                </a:extLst>
              </p:cNvPr>
              <p:cNvSpPr/>
              <p:nvPr/>
            </p:nvSpPr>
            <p:spPr>
              <a:xfrm>
                <a:off x="4084987" y="5277677"/>
                <a:ext cx="755375" cy="298175"/>
              </a:xfrm>
              <a:prstGeom prst="rect">
                <a:avLst/>
              </a:prstGeom>
              <a:noFill/>
              <a:ln w="9525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TW" altLang="en-US" sz="2000" dirty="0">
                    <a:solidFill>
                      <a:srgbClr val="002060"/>
                    </a:solidFill>
                  </a:rPr>
                  <a:t>校門</a:t>
                </a:r>
              </a:p>
            </p:txBody>
          </p:sp>
          <p:sp>
            <p:nvSpPr>
              <p:cNvPr id="31" name="矩形 30">
                <a:extLst>
                  <a:ext uri="{FF2B5EF4-FFF2-40B4-BE49-F238E27FC236}">
                    <a16:creationId xmlns:a16="http://schemas.microsoft.com/office/drawing/2014/main" id="{E9939E98-DD02-4AA5-92D3-7E3C8B13A860}"/>
                  </a:ext>
                </a:extLst>
              </p:cNvPr>
              <p:cNvSpPr/>
              <p:nvPr/>
            </p:nvSpPr>
            <p:spPr>
              <a:xfrm>
                <a:off x="6010316" y="5471315"/>
                <a:ext cx="916942" cy="663366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TW" altLang="en-US" sz="2200" b="1" dirty="0">
                    <a:solidFill>
                      <a:srgbClr val="FF0000"/>
                    </a:solidFill>
                    <a:latin typeface="Arial Unicode MS" pitchFamily="34" charset="-120"/>
                    <a:ea typeface="Arial Unicode MS" pitchFamily="34" charset="-120"/>
                    <a:cs typeface="Arial Unicode MS" pitchFamily="34" charset="-120"/>
                  </a:rPr>
                  <a:t>幼兒園</a:t>
                </a:r>
              </a:p>
            </p:txBody>
          </p:sp>
          <p:cxnSp>
            <p:nvCxnSpPr>
              <p:cNvPr id="35" name="直線接點 34">
                <a:extLst>
                  <a:ext uri="{FF2B5EF4-FFF2-40B4-BE49-F238E27FC236}">
                    <a16:creationId xmlns:a16="http://schemas.microsoft.com/office/drawing/2014/main" id="{AB4BAAE2-E422-4B86-A6DE-7E8C91138A3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159958" y="4455235"/>
                <a:ext cx="986730" cy="40932"/>
              </a:xfrm>
              <a:prstGeom prst="line">
                <a:avLst/>
              </a:prstGeom>
              <a:ln w="28575">
                <a:solidFill>
                  <a:srgbClr val="1E6992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9" name="矩形 38">
                <a:extLst>
                  <a:ext uri="{FF2B5EF4-FFF2-40B4-BE49-F238E27FC236}">
                    <a16:creationId xmlns:a16="http://schemas.microsoft.com/office/drawing/2014/main" id="{895BBEBE-117D-4E1A-850A-A22D19128553}"/>
                  </a:ext>
                </a:extLst>
              </p:cNvPr>
              <p:cNvSpPr/>
              <p:nvPr/>
            </p:nvSpPr>
            <p:spPr>
              <a:xfrm>
                <a:off x="1766546" y="5466525"/>
                <a:ext cx="755373" cy="715617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TW" altLang="en-US" sz="2800" b="1" dirty="0">
                    <a:solidFill>
                      <a:srgbClr val="FF0000"/>
                    </a:solidFill>
                    <a:latin typeface="Arial Unicode MS" pitchFamily="34" charset="-120"/>
                    <a:ea typeface="Arial Unicode MS" pitchFamily="34" charset="-120"/>
                    <a:cs typeface="Arial Unicode MS" pitchFamily="34" charset="-120"/>
                  </a:rPr>
                  <a:t>戊</a:t>
                </a:r>
              </a:p>
            </p:txBody>
          </p:sp>
          <p:sp>
            <p:nvSpPr>
              <p:cNvPr id="10" name="矩形 9">
                <a:extLst>
                  <a:ext uri="{FF2B5EF4-FFF2-40B4-BE49-F238E27FC236}">
                    <a16:creationId xmlns:a16="http://schemas.microsoft.com/office/drawing/2014/main" id="{781A11B0-68CF-488B-A91A-AAF3686C182A}"/>
                  </a:ext>
                </a:extLst>
              </p:cNvPr>
              <p:cNvSpPr/>
              <p:nvPr/>
            </p:nvSpPr>
            <p:spPr>
              <a:xfrm>
                <a:off x="773110" y="1616247"/>
                <a:ext cx="3250096" cy="158032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1E699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r>
                  <a:rPr lang="zh-TW" altLang="en-US" sz="32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Unicode MS" pitchFamily="34" charset="-120"/>
                    <a:ea typeface="Arial Unicode MS" pitchFamily="34" charset="-120"/>
                    <a:cs typeface="Arial Unicode MS" pitchFamily="34" charset="-120"/>
                  </a:rPr>
                  <a:t>集合場</a:t>
                </a:r>
                <a:endParaRPr lang="en-US" altLang="zh-TW" sz="3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Unicode MS" pitchFamily="34" charset="-120"/>
                  <a:ea typeface="Arial Unicode MS" pitchFamily="34" charset="-120"/>
                  <a:cs typeface="Arial Unicode MS" pitchFamily="34" charset="-120"/>
                </a:endParaRPr>
              </a:p>
              <a:p>
                <a:pPr lvl="0" algn="ctr"/>
                <a:r>
                  <a:rPr lang="en-US" altLang="zh-TW" sz="28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Unicode MS" pitchFamily="34" charset="-120"/>
                    <a:ea typeface="Arial Unicode MS" pitchFamily="34" charset="-120"/>
                    <a:cs typeface="Arial Unicode MS" pitchFamily="34" charset="-120"/>
                  </a:rPr>
                  <a:t>(</a:t>
                </a:r>
                <a:r>
                  <a:rPr lang="zh-TW" altLang="en-US" sz="28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Unicode MS" pitchFamily="34" charset="-120"/>
                    <a:ea typeface="Arial Unicode MS" pitchFamily="34" charset="-120"/>
                    <a:cs typeface="Arial Unicode MS" pitchFamily="34" charset="-120"/>
                  </a:rPr>
                  <a:t>低年級</a:t>
                </a:r>
                <a:r>
                  <a:rPr lang="zh-TW" altLang="en-US" sz="2800" b="1" dirty="0">
                    <a:solidFill>
                      <a:srgbClr val="FF0000"/>
                    </a:solidFill>
                    <a:latin typeface="Arial Unicode MS" pitchFamily="34" charset="-120"/>
                    <a:ea typeface="Arial Unicode MS" pitchFamily="34" charset="-120"/>
                    <a:cs typeface="Arial Unicode MS" pitchFamily="34" charset="-120"/>
                  </a:rPr>
                  <a:t>安親班</a:t>
                </a:r>
                <a:endParaRPr lang="en-US" altLang="zh-TW" sz="2800" b="1" dirty="0">
                  <a:solidFill>
                    <a:srgbClr val="FF0000"/>
                  </a:solidFill>
                  <a:latin typeface="Arial Unicode MS" pitchFamily="34" charset="-120"/>
                  <a:ea typeface="Arial Unicode MS" pitchFamily="34" charset="-120"/>
                  <a:cs typeface="Arial Unicode MS" pitchFamily="34" charset="-120"/>
                </a:endParaRPr>
              </a:p>
              <a:p>
                <a:pPr lvl="0" algn="ctr"/>
                <a:r>
                  <a:rPr lang="zh-TW" altLang="en-US" sz="28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Unicode MS" pitchFamily="34" charset="-120"/>
                    <a:ea typeface="Arial Unicode MS" pitchFamily="34" charset="-120"/>
                    <a:cs typeface="Arial Unicode MS" pitchFamily="34" charset="-120"/>
                  </a:rPr>
                  <a:t>接送區</a:t>
                </a:r>
                <a:r>
                  <a:rPr lang="en-US" altLang="zh-TW" sz="28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Unicode MS" pitchFamily="34" charset="-120"/>
                    <a:ea typeface="Arial Unicode MS" pitchFamily="34" charset="-120"/>
                    <a:cs typeface="Arial Unicode MS" pitchFamily="34" charset="-120"/>
                  </a:rPr>
                  <a:t>)</a:t>
                </a:r>
                <a:endParaRPr lang="zh-TW" altLang="en-US" sz="28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Unicode MS" pitchFamily="34" charset="-120"/>
                  <a:ea typeface="Arial Unicode MS" pitchFamily="34" charset="-120"/>
                  <a:cs typeface="Arial Unicode MS" pitchFamily="34" charset="-120"/>
                </a:endParaRPr>
              </a:p>
              <a:p>
                <a:pPr algn="ctr"/>
                <a:endParaRPr lang="zh-TW" altLang="en-US" dirty="0"/>
              </a:p>
            </p:txBody>
          </p:sp>
          <p:sp>
            <p:nvSpPr>
              <p:cNvPr id="11" name="矩形 10">
                <a:extLst>
                  <a:ext uri="{FF2B5EF4-FFF2-40B4-BE49-F238E27FC236}">
                    <a16:creationId xmlns:a16="http://schemas.microsoft.com/office/drawing/2014/main" id="{59FD0DCE-F53C-4C56-A682-87DCED993F53}"/>
                  </a:ext>
                </a:extLst>
              </p:cNvPr>
              <p:cNvSpPr/>
              <p:nvPr/>
            </p:nvSpPr>
            <p:spPr>
              <a:xfrm>
                <a:off x="4072902" y="1616247"/>
                <a:ext cx="785191" cy="158032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1E699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TW" altLang="en-US" sz="3200" dirty="0">
                    <a:solidFill>
                      <a:srgbClr val="1E6992"/>
                    </a:solidFill>
                    <a:latin typeface="Arial Unicode MS" pitchFamily="34" charset="-120"/>
                    <a:ea typeface="Arial Unicode MS" pitchFamily="34" charset="-120"/>
                    <a:cs typeface="Arial Unicode MS" pitchFamily="34" charset="-120"/>
                  </a:rPr>
                  <a:t>學務處</a:t>
                </a:r>
              </a:p>
            </p:txBody>
          </p:sp>
          <p:cxnSp>
            <p:nvCxnSpPr>
              <p:cNvPr id="50" name="直線接點 49">
                <a:extLst>
                  <a:ext uri="{FF2B5EF4-FFF2-40B4-BE49-F238E27FC236}">
                    <a16:creationId xmlns:a16="http://schemas.microsoft.com/office/drawing/2014/main" id="{ADFFCC47-377C-455F-A37A-531BA42D63D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1093582" y="6201875"/>
                <a:ext cx="4820761" cy="0"/>
              </a:xfrm>
              <a:prstGeom prst="line">
                <a:avLst/>
              </a:prstGeom>
              <a:ln w="28575">
                <a:solidFill>
                  <a:srgbClr val="1E699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3" name="矩形 52">
                <a:extLst>
                  <a:ext uri="{FF2B5EF4-FFF2-40B4-BE49-F238E27FC236}">
                    <a16:creationId xmlns:a16="http://schemas.microsoft.com/office/drawing/2014/main" id="{715FA7AD-CF8C-4204-8FCE-E5DA50E82B77}"/>
                  </a:ext>
                </a:extLst>
              </p:cNvPr>
              <p:cNvSpPr/>
              <p:nvPr/>
            </p:nvSpPr>
            <p:spPr>
              <a:xfrm>
                <a:off x="5573840" y="1716929"/>
                <a:ext cx="3589146" cy="171138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1E6992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/>
                <a:r>
                  <a:rPr lang="zh-TW" altLang="en-US" sz="32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Unicode MS" pitchFamily="34" charset="-120"/>
                    <a:ea typeface="Arial Unicode MS" pitchFamily="34" charset="-120"/>
                    <a:cs typeface="Arial Unicode MS" pitchFamily="34" charset="-120"/>
                  </a:rPr>
                  <a:t>中高年級：</a:t>
                </a:r>
                <a:endParaRPr lang="en-US" altLang="zh-TW" sz="3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Unicode MS" pitchFamily="34" charset="-120"/>
                  <a:ea typeface="Arial Unicode MS" pitchFamily="34" charset="-120"/>
                  <a:cs typeface="Arial Unicode MS" pitchFamily="34" charset="-120"/>
                </a:endParaRPr>
              </a:p>
              <a:p>
                <a:pPr lvl="0"/>
                <a:r>
                  <a:rPr lang="zh-TW" altLang="en-US" sz="32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Unicode MS" pitchFamily="34" charset="-120"/>
                    <a:ea typeface="Arial Unicode MS" pitchFamily="34" charset="-120"/>
                    <a:cs typeface="Arial Unicode MS" pitchFamily="34" charset="-120"/>
                  </a:rPr>
                  <a:t>學生到各安親班約定地點集合排隊</a:t>
                </a:r>
                <a:endParaRPr lang="en-US" altLang="zh-TW" sz="3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Unicode MS" pitchFamily="34" charset="-120"/>
                  <a:ea typeface="Arial Unicode MS" pitchFamily="34" charset="-120"/>
                  <a:cs typeface="Arial Unicode MS" pitchFamily="34" charset="-120"/>
                </a:endParaRPr>
              </a:p>
              <a:p>
                <a:pPr lvl="0" algn="ctr"/>
                <a:r>
                  <a:rPr lang="zh-TW" altLang="en-US" dirty="0"/>
                  <a:t>個安親班</a:t>
                </a:r>
              </a:p>
            </p:txBody>
          </p:sp>
        </p:grpSp>
      </p:grpSp>
      <p:pic>
        <p:nvPicPr>
          <p:cNvPr id="30" name="圖片 29" descr="校徽.jpg">
            <a:extLst>
              <a:ext uri="{FF2B5EF4-FFF2-40B4-BE49-F238E27FC236}">
                <a16:creationId xmlns:a16="http://schemas.microsoft.com/office/drawing/2014/main" id="{9B749E5A-B0A3-46F7-9912-4540F4A911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23105" y="404024"/>
            <a:ext cx="854765" cy="854765"/>
          </a:xfrm>
          <a:prstGeom prst="rect">
            <a:avLst/>
          </a:prstGeom>
        </p:spPr>
      </p:pic>
      <p:sp>
        <p:nvSpPr>
          <p:cNvPr id="41" name="文字方塊 40">
            <a:extLst>
              <a:ext uri="{FF2B5EF4-FFF2-40B4-BE49-F238E27FC236}">
                <a16:creationId xmlns:a16="http://schemas.microsoft.com/office/drawing/2014/main" id="{5F58AB97-909C-447B-856C-D8962F7A0CC7}"/>
              </a:ext>
            </a:extLst>
          </p:cNvPr>
          <p:cNvSpPr txBox="1"/>
          <p:nvPr/>
        </p:nvSpPr>
        <p:spPr>
          <a:xfrm>
            <a:off x="326112" y="347408"/>
            <a:ext cx="84943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900" dirty="0">
                <a:solidFill>
                  <a:srgbClr val="FF0000"/>
                </a:solidFill>
                <a:highlight>
                  <a:srgbClr val="FFFF00"/>
                </a:highlight>
                <a:latin typeface="標楷體" panose="03000509000000000000" pitchFamily="65" charset="-120"/>
                <a:ea typeface="標楷體" panose="03000509000000000000" pitchFamily="65" charset="-120"/>
              </a:rPr>
              <a:t>放學時</a:t>
            </a:r>
            <a:r>
              <a:rPr lang="zh-TW" altLang="en-US" sz="39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安親班及家長接送區說明</a:t>
            </a:r>
            <a:endParaRPr lang="en-US" altLang="zh-TW" sz="39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3" name="矩形 32">
            <a:extLst>
              <a:ext uri="{FF2B5EF4-FFF2-40B4-BE49-F238E27FC236}">
                <a16:creationId xmlns:a16="http://schemas.microsoft.com/office/drawing/2014/main" id="{FF008B72-A4C3-4952-BF73-E17E38F74447}"/>
              </a:ext>
            </a:extLst>
          </p:cNvPr>
          <p:cNvSpPr/>
          <p:nvPr/>
        </p:nvSpPr>
        <p:spPr>
          <a:xfrm>
            <a:off x="5060038" y="5898247"/>
            <a:ext cx="1716633" cy="72728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3200" dirty="0">
                <a:solidFill>
                  <a:srgbClr val="FF0000"/>
                </a:solidFill>
              </a:rPr>
              <a:t>緩衝區</a:t>
            </a:r>
            <a:endParaRPr lang="en-US" altLang="zh-TW" sz="3200" dirty="0">
              <a:solidFill>
                <a:srgbClr val="FF0000"/>
              </a:solidFill>
            </a:endParaRPr>
          </a:p>
          <a:p>
            <a:pPr algn="ctr"/>
            <a:endParaRPr lang="zh-TW" altLang="en-US" sz="2800" dirty="0">
              <a:solidFill>
                <a:srgbClr val="FF0000"/>
              </a:solidFill>
            </a:endParaRPr>
          </a:p>
        </p:txBody>
      </p:sp>
      <p:grpSp>
        <p:nvGrpSpPr>
          <p:cNvPr id="34" name="群組 33">
            <a:extLst>
              <a:ext uri="{FF2B5EF4-FFF2-40B4-BE49-F238E27FC236}">
                <a16:creationId xmlns:a16="http://schemas.microsoft.com/office/drawing/2014/main" id="{F5667A94-B3A6-432D-815D-ED8121BE38FF}"/>
              </a:ext>
            </a:extLst>
          </p:cNvPr>
          <p:cNvGrpSpPr/>
          <p:nvPr/>
        </p:nvGrpSpPr>
        <p:grpSpPr>
          <a:xfrm>
            <a:off x="6215171" y="6099673"/>
            <a:ext cx="593570" cy="629484"/>
            <a:chOff x="9897345" y="5895945"/>
            <a:chExt cx="828985" cy="828985"/>
          </a:xfrm>
        </p:grpSpPr>
        <p:pic>
          <p:nvPicPr>
            <p:cNvPr id="36" name="圖片 35">
              <a:extLst>
                <a:ext uri="{FF2B5EF4-FFF2-40B4-BE49-F238E27FC236}">
                  <a16:creationId xmlns:a16="http://schemas.microsoft.com/office/drawing/2014/main" id="{63476B3B-0B5D-46D7-A91F-C306C30ED3E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4889" b="95111" l="9778" r="89778">
                          <a14:foregroundMark x1="53333" y1="80889" x2="53333" y2="80889"/>
                          <a14:foregroundMark x1="49778" y1="5333" x2="49778" y2="5333"/>
                          <a14:foregroundMark x1="47556" y1="95111" x2="47556" y2="9511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09185" y="5989689"/>
              <a:ext cx="320749" cy="320749"/>
            </a:xfrm>
            <a:prstGeom prst="rect">
              <a:avLst/>
            </a:prstGeom>
          </p:spPr>
        </p:pic>
        <p:pic>
          <p:nvPicPr>
            <p:cNvPr id="37" name="圖片 36">
              <a:extLst>
                <a:ext uri="{FF2B5EF4-FFF2-40B4-BE49-F238E27FC236}">
                  <a16:creationId xmlns:a16="http://schemas.microsoft.com/office/drawing/2014/main" id="{0BF29777-CF08-428E-8C91-7C04C6BFBCF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9961" b="89844" l="6055" r="93945">
                          <a14:foregroundMark x1="22656" y1="58398" x2="67969" y2="58398"/>
                          <a14:foregroundMark x1="48828" y1="35547" x2="87305" y2="56641"/>
                          <a14:foregroundMark x1="13867" y1="53125" x2="10352" y2="66992"/>
                          <a14:foregroundMark x1="24414" y1="54883" x2="69727" y2="33789"/>
                          <a14:foregroundMark x1="67969" y1="37305" x2="80273" y2="74023"/>
                          <a14:foregroundMark x1="41797" y1="66992" x2="19141" y2="58398"/>
                          <a14:foregroundMark x1="19336" y1="45508" x2="6055" y2="63281"/>
                          <a14:foregroundMark x1="91016" y1="59180" x2="91016" y2="61523"/>
                          <a14:foregroundMark x1="88086" y1="52344" x2="88086" y2="52344"/>
                          <a14:foregroundMark x1="93945" y1="60938" x2="93945" y2="60938"/>
                          <a14:foregroundMark x1="93945" y1="59766" x2="89844" y2="59766"/>
                          <a14:foregroundMark x1="82422" y1="44336" x2="82422" y2="44336"/>
                          <a14:foregroundMark x1="59961" y1="31641" x2="43359" y2="32227"/>
                          <a14:foregroundMark x1="25000" y1="44922" x2="7813" y2="55273"/>
                          <a14:foregroundMark x1="16992" y1="45313" x2="9375" y2="54883"/>
                          <a14:foregroundMark x1="16406" y1="45508" x2="15039" y2="47852"/>
                          <a14:foregroundMark x1="16406" y1="45703" x2="10547" y2="54883"/>
                          <a14:foregroundMark x1="16602" y1="43555" x2="10547" y2="51367"/>
                          <a14:foregroundMark x1="14063" y1="47070" x2="14063" y2="4707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10943">
              <a:off x="9934933" y="6175966"/>
              <a:ext cx="548504" cy="548504"/>
            </a:xfrm>
            <a:prstGeom prst="rect">
              <a:avLst/>
            </a:prstGeom>
          </p:spPr>
        </p:pic>
        <p:pic>
          <p:nvPicPr>
            <p:cNvPr id="38" name="圖片 37">
              <a:extLst>
                <a:ext uri="{FF2B5EF4-FFF2-40B4-BE49-F238E27FC236}">
                  <a16:creationId xmlns:a16="http://schemas.microsoft.com/office/drawing/2014/main" id="{C4E624DA-31A2-4289-872C-09A8402D5FB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817" b="97876" l="3105" r="98203">
                          <a14:foregroundMark x1="35458" y1="8007" x2="64542" y2="5065"/>
                          <a14:foregroundMark x1="64542" y1="5065" x2="70588" y2="7516"/>
                          <a14:foregroundMark x1="86275" y1="20425" x2="93954" y2="57516"/>
                          <a14:foregroundMark x1="36438" y1="6046" x2="14706" y2="22549"/>
                          <a14:foregroundMark x1="14706" y1="22549" x2="5392" y2="48856"/>
                          <a14:foregroundMark x1="5392" y1="48856" x2="6046" y2="74510"/>
                          <a14:foregroundMark x1="6046" y1="74510" x2="26797" y2="92157"/>
                          <a14:foregroundMark x1="26797" y1="92157" x2="53758" y2="98856"/>
                          <a14:foregroundMark x1="53758" y1="98856" x2="77451" y2="87582"/>
                          <a14:foregroundMark x1="77451" y1="87582" x2="93791" y2="67157"/>
                          <a14:foregroundMark x1="93791" y1="67157" x2="97222" y2="40033"/>
                          <a14:foregroundMark x1="97222" y1="40033" x2="86438" y2="15686"/>
                          <a14:foregroundMark x1="86438" y1="15686" x2="61275" y2="4248"/>
                          <a14:foregroundMark x1="61275" y1="4248" x2="34477" y2="1961"/>
                          <a14:foregroundMark x1="34477" y1="1961" x2="14379" y2="18464"/>
                          <a14:foregroundMark x1="14379" y1="18464" x2="2614" y2="41830"/>
                          <a14:foregroundMark x1="2614" y1="41830" x2="3105" y2="68301"/>
                          <a14:foregroundMark x1="3105" y1="68301" x2="3922" y2="68954"/>
                          <a14:foregroundMark x1="50654" y1="817" x2="50654" y2="817"/>
                          <a14:foregroundMark x1="48203" y1="93137" x2="48203" y2="93137"/>
                          <a14:foregroundMark x1="46405" y1="97876" x2="46405" y2="97876"/>
                          <a14:foregroundMark x1="98203" y1="49837" x2="98203" y2="4983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97345" y="5895945"/>
              <a:ext cx="828985" cy="82898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784816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9">
            <a:extLst>
              <a:ext uri="{FF2B5EF4-FFF2-40B4-BE49-F238E27FC236}">
                <a16:creationId xmlns:a16="http://schemas.microsoft.com/office/drawing/2014/main" id="{159F6EAD-7B27-49C2-AA12-51EFE652974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718" y="1252"/>
            <a:ext cx="12204640" cy="6855495"/>
          </a:xfrm>
          <a:prstGeom prst="rect">
            <a:avLst/>
          </a:prstGeom>
        </p:spPr>
      </p:pic>
      <p:sp>
        <p:nvSpPr>
          <p:cNvPr id="5" name="Google Shape;577;p40">
            <a:extLst>
              <a:ext uri="{FF2B5EF4-FFF2-40B4-BE49-F238E27FC236}">
                <a16:creationId xmlns:a16="http://schemas.microsoft.com/office/drawing/2014/main" id="{F0418198-74D0-46B4-9C38-C3DE97A92BFA}"/>
              </a:ext>
            </a:extLst>
          </p:cNvPr>
          <p:cNvSpPr/>
          <p:nvPr/>
        </p:nvSpPr>
        <p:spPr>
          <a:xfrm>
            <a:off x="180020" y="184170"/>
            <a:ext cx="11818374" cy="651431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sysDash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3500AA84-9C89-485E-AA70-F1221BD0824C}"/>
              </a:ext>
            </a:extLst>
          </p:cNvPr>
          <p:cNvSpPr txBox="1"/>
          <p:nvPr/>
        </p:nvSpPr>
        <p:spPr>
          <a:xfrm>
            <a:off x="758137" y="942975"/>
            <a:ext cx="10753725" cy="5227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ts val="4500"/>
              </a:lnSpc>
              <a:buFont typeface="Wingdings" panose="05000000000000000000" pitchFamily="2" charset="2"/>
              <a:buChar char="u"/>
            </a:pPr>
            <a:r>
              <a:rPr lang="zh-TW" altLang="en-US" sz="3000" dirty="0">
                <a:latin typeface="標楷體" panose="03000509000000000000" pitchFamily="65" charset="-120"/>
                <a:ea typeface="標楷體" panose="03000509000000000000" pitchFamily="65" charset="-120"/>
              </a:rPr>
              <a:t>請家長接送小孩時，人車</a:t>
            </a:r>
            <a:r>
              <a:rPr lang="zh-TW" altLang="en-US" sz="3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標楷體" panose="03000509000000000000" pitchFamily="65" charset="-120"/>
                <a:ea typeface="標楷體" panose="03000509000000000000" pitchFamily="65" charset="-120"/>
              </a:rPr>
              <a:t>勿穿越雙黃線</a:t>
            </a:r>
            <a:r>
              <a:rPr lang="zh-TW" altLang="en-US" sz="3000" dirty="0">
                <a:latin typeface="標楷體" panose="03000509000000000000" pitchFamily="65" charset="-120"/>
                <a:ea typeface="標楷體" panose="03000509000000000000" pitchFamily="65" charset="-120"/>
              </a:rPr>
              <a:t>，以保護自身的安全！</a:t>
            </a:r>
            <a:endParaRPr lang="en-US" altLang="zh-TW" sz="3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lnSpc>
                <a:spcPts val="4500"/>
              </a:lnSpc>
              <a:buFont typeface="Wingdings" panose="05000000000000000000" pitchFamily="2" charset="2"/>
              <a:buChar char="u"/>
            </a:pPr>
            <a:r>
              <a:rPr lang="zh-TW" altLang="en-US" sz="3000" dirty="0">
                <a:latin typeface="標楷體" panose="03000509000000000000" pitchFamily="65" charset="-120"/>
                <a:ea typeface="標楷體" panose="03000509000000000000" pitchFamily="65" charset="-120"/>
              </a:rPr>
              <a:t>請勿在接送區停留太久，以免造成路口堵塞，影響交通。</a:t>
            </a:r>
            <a:endParaRPr lang="en-US" altLang="zh-TW" sz="3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lnSpc>
                <a:spcPts val="4500"/>
              </a:lnSpc>
              <a:buFont typeface="Wingdings" panose="05000000000000000000" pitchFamily="2" charset="2"/>
              <a:buChar char="u"/>
            </a:pPr>
            <a:r>
              <a:rPr lang="zh-TW" altLang="en-US" sz="3000" dirty="0">
                <a:latin typeface="標楷體" panose="03000509000000000000" pitchFamily="65" charset="-120"/>
                <a:ea typeface="標楷體" panose="03000509000000000000" pitchFamily="65" charset="-120"/>
              </a:rPr>
              <a:t>導護值勤時間為</a:t>
            </a:r>
            <a:r>
              <a:rPr lang="zh-TW" altLang="en-US" sz="3000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早上</a:t>
            </a:r>
            <a:r>
              <a:rPr lang="en-US" altLang="zh-TW" sz="3000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7</a:t>
            </a:r>
            <a:r>
              <a:rPr lang="zh-TW" altLang="en-US" sz="3000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：</a:t>
            </a:r>
            <a:r>
              <a:rPr lang="en-US" altLang="zh-TW" sz="3000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20-7</a:t>
            </a:r>
            <a:r>
              <a:rPr lang="zh-TW" altLang="en-US" sz="3000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：</a:t>
            </a:r>
            <a:r>
              <a:rPr lang="en-US" altLang="zh-TW" sz="3000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50</a:t>
            </a:r>
            <a:r>
              <a:rPr lang="zh-TW" altLang="en-US" sz="3000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、中午</a:t>
            </a:r>
            <a:r>
              <a:rPr lang="en-US" altLang="zh-TW" sz="3000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12</a:t>
            </a:r>
            <a:r>
              <a:rPr lang="zh-TW" altLang="en-US" sz="3000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：</a:t>
            </a:r>
            <a:r>
              <a:rPr lang="en-US" altLang="zh-TW" sz="3000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40-13</a:t>
            </a:r>
            <a:r>
              <a:rPr lang="zh-TW" altLang="en-US" sz="3000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：</a:t>
            </a:r>
            <a:r>
              <a:rPr lang="en-US" altLang="zh-TW" sz="3000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00</a:t>
            </a:r>
            <a:r>
              <a:rPr lang="zh-TW" altLang="en-US" sz="3000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、下午：</a:t>
            </a:r>
            <a:r>
              <a:rPr lang="en-US" altLang="zh-TW" sz="3000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15</a:t>
            </a:r>
            <a:r>
              <a:rPr lang="zh-TW" altLang="en-US" sz="3000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：</a:t>
            </a:r>
            <a:r>
              <a:rPr lang="en-US" altLang="zh-TW" sz="3000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50-16</a:t>
            </a:r>
            <a:r>
              <a:rPr lang="zh-TW" altLang="en-US" sz="3000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：</a:t>
            </a:r>
            <a:r>
              <a:rPr lang="en-US" altLang="zh-TW" sz="3000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00</a:t>
            </a:r>
            <a:r>
              <a:rPr lang="zh-TW" altLang="en-US" sz="3000" dirty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TW" altLang="en-US" sz="3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以上時段請學生優先從</a:t>
            </a:r>
            <a:r>
              <a:rPr lang="zh-TW" altLang="en-US" sz="3000" u="sng" dirty="0">
                <a:solidFill>
                  <a:srgbClr val="FF0000"/>
                </a:solidFill>
                <a:highlight>
                  <a:srgbClr val="FFFF00"/>
                </a:highlight>
                <a:latin typeface="標楷體" panose="03000509000000000000" pitchFamily="65" charset="-120"/>
                <a:ea typeface="標楷體" panose="03000509000000000000" pitchFamily="65" charset="-120"/>
              </a:rPr>
              <a:t>校門口緩衝區</a:t>
            </a:r>
            <a:r>
              <a:rPr lang="zh-TW" altLang="en-US" sz="3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過馬路</a:t>
            </a:r>
            <a:r>
              <a:rPr lang="zh-TW" altLang="en-US" sz="3000" dirty="0">
                <a:latin typeface="標楷體" panose="03000509000000000000" pitchFamily="65" charset="-120"/>
                <a:ea typeface="標楷體" panose="03000509000000000000" pitchFamily="65" charset="-120"/>
              </a:rPr>
              <a:t>，或</a:t>
            </a:r>
            <a:r>
              <a:rPr lang="zh-TW" altLang="en-US" sz="3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有導護老師或志工執勤的行人穿越道</a:t>
            </a:r>
            <a:r>
              <a:rPr lang="zh-TW" altLang="en-US" sz="3000" dirty="0">
                <a:latin typeface="標楷體" panose="03000509000000000000" pitchFamily="65" charset="-120"/>
                <a:ea typeface="標楷體" panose="03000509000000000000" pitchFamily="65" charset="-120"/>
              </a:rPr>
              <a:t>，依指示穿越馬路。</a:t>
            </a:r>
            <a:endParaRPr lang="en-US" altLang="zh-TW" sz="3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lnSpc>
                <a:spcPts val="4500"/>
              </a:lnSpc>
              <a:buFont typeface="Wingdings" panose="05000000000000000000" pitchFamily="2" charset="2"/>
              <a:buChar char="u"/>
            </a:pPr>
            <a:r>
              <a:rPr lang="zh-TW" altLang="en-US" sz="3000" dirty="0">
                <a:latin typeface="標楷體" panose="03000509000000000000" pitchFamily="65" charset="-120"/>
                <a:ea typeface="標楷體" panose="03000509000000000000" pitchFamily="65" charset="-120"/>
              </a:rPr>
              <a:t>如在導護值勤以外的時間，麻煩家長提醒小朋友走行人穿越道穿越馬路，以保護自身的安全！</a:t>
            </a:r>
            <a:endParaRPr lang="en-US" altLang="zh-TW" sz="3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lnSpc>
                <a:spcPts val="4500"/>
              </a:lnSpc>
              <a:buFont typeface="Wingdings" panose="05000000000000000000" pitchFamily="2" charset="2"/>
              <a:buChar char="u"/>
            </a:pPr>
            <a:r>
              <a:rPr lang="zh-TW" altLang="en-US" sz="3000" dirty="0">
                <a:latin typeface="標楷體" panose="03000509000000000000" pitchFamily="65" charset="-120"/>
                <a:ea typeface="標楷體" panose="03000509000000000000" pitchFamily="65" charset="-120"/>
              </a:rPr>
              <a:t>小朋友的安全需各位家長共同維護，謝謝！</a:t>
            </a: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B536E288-B90F-4518-BD36-EDE56D1E431F}"/>
              </a:ext>
            </a:extLst>
          </p:cNvPr>
          <p:cNvSpPr txBox="1"/>
          <p:nvPr/>
        </p:nvSpPr>
        <p:spPr>
          <a:xfrm>
            <a:off x="680138" y="250478"/>
            <a:ext cx="8067813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9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家長接送注意事項</a:t>
            </a:r>
            <a:endParaRPr lang="en-US" altLang="zh-TW" sz="39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6318875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4214819"/>
  <p:tag name="MH_LIBRARY" val="GRAPHIC"/>
  <p:tag name="MH_TYPE" val="Other"/>
  <p:tag name="MH_ORDER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4214819"/>
  <p:tag name="MH_LIBRARY" val="GRAPHIC"/>
  <p:tag name="MH_TYPE" val="Other"/>
  <p:tag name="MH_ORDER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4214819"/>
  <p:tag name="MH_LIBRARY" val="GRAPHIC"/>
  <p:tag name="MH_TYPE" val="Other"/>
  <p:tag name="MH_ORDER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4214819"/>
  <p:tag name="MH_LIBRARY" val="GRAPHIC"/>
  <p:tag name="MH_TYPE" val="Other"/>
  <p:tag name="MH_ORDER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4214819"/>
  <p:tag name="MH_LIBRARY" val="GRAPHIC"/>
  <p:tag name="MH_TYPE" val="Other"/>
  <p:tag name="MH_ORDER" val="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4214819"/>
  <p:tag name="MH_LIBRARY" val="GRAPHIC"/>
  <p:tag name="MH_TYPE" val="Other"/>
  <p:tag name="MH_ORDER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4214819"/>
  <p:tag name="MH_LIBRARY" val="GRAPHIC"/>
  <p:tag name="MH_TYPE" val="Other"/>
  <p:tag name="MH_ORDER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4214819"/>
  <p:tag name="MH_LIBRARY" val="GRAPHIC"/>
  <p:tag name="MH_TYPE" val="Other"/>
  <p:tag name="MH_ORDER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4214819"/>
  <p:tag name="MH_LIBRARY" val="GRAPHIC"/>
  <p:tag name="MH_TYPE" val="Other"/>
  <p:tag name="MH_ORDER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4214819"/>
  <p:tag name="MH_LIBRARY" val="GRAPHIC"/>
  <p:tag name="MH_TYPE" val="Other"/>
  <p:tag name="MH_ORDER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4214819"/>
  <p:tag name="MH_LIBRARY" val="GRAPHIC"/>
  <p:tag name="MH_TYPE" val="Other"/>
  <p:tag name="MH_ORDER" val="2"/>
</p:tagLst>
</file>

<file path=ppt/theme/theme1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13536</TotalTime>
  <Words>584</Words>
  <Application>Microsoft Office PowerPoint</Application>
  <PresentationFormat>寬螢幕</PresentationFormat>
  <Paragraphs>72</Paragraphs>
  <Slides>13</Slides>
  <Notes>8</Notes>
  <HiddenSlides>0</HiddenSlides>
  <MMClips>0</MMClips>
  <ScaleCrop>false</ScaleCrop>
  <HeadingPairs>
    <vt:vector size="6" baseType="variant">
      <vt:variant>
        <vt:lpstr>使用字型</vt:lpstr>
      </vt:variant>
      <vt:variant>
        <vt:i4>10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13</vt:i4>
      </vt:variant>
    </vt:vector>
  </HeadingPairs>
  <TitlesOfParts>
    <vt:vector size="24" baseType="lpstr">
      <vt:lpstr>Arial Unicode MS</vt:lpstr>
      <vt:lpstr>宋体</vt:lpstr>
      <vt:lpstr>王漢宗特圓體繁</vt:lpstr>
      <vt:lpstr>華康平劇體W7</vt:lpstr>
      <vt:lpstr>新細明體</vt:lpstr>
      <vt:lpstr>標楷體</vt:lpstr>
      <vt:lpstr>標楷體</vt:lpstr>
      <vt:lpstr>Arial</vt:lpstr>
      <vt:lpstr>Calibri</vt:lpstr>
      <vt:lpstr>Wingdings</vt:lpstr>
      <vt:lpstr>Office 主题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全民健保，正確用藥 5知道，8行動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USER</cp:lastModifiedBy>
  <cp:revision>76</cp:revision>
  <dcterms:modified xsi:type="dcterms:W3CDTF">2024-02-26T03:48:03Z</dcterms:modified>
</cp:coreProperties>
</file>