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5"/>
  </p:notesMasterIdLst>
  <p:sldIdLst>
    <p:sldId id="568" r:id="rId4"/>
    <p:sldId id="560" r:id="rId5"/>
    <p:sldId id="562" r:id="rId6"/>
    <p:sldId id="588" r:id="rId7"/>
    <p:sldId id="589" r:id="rId8"/>
    <p:sldId id="572" r:id="rId9"/>
    <p:sldId id="570" r:id="rId10"/>
    <p:sldId id="565" r:id="rId11"/>
    <p:sldId id="579" r:id="rId12"/>
    <p:sldId id="587" r:id="rId13"/>
    <p:sldId id="590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F9266-8E9E-4134-B588-1AE26006FC76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0F6F2-42DC-449A-9F1D-8496CAA04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4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302A3-65A5-47CF-B493-BF972C30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E0685A-4EE8-42B5-9FBF-4B77549C2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EF6A68-D672-4B69-9392-D3C331D3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7D68D9-3A45-4FDB-91D2-6FA1D58A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8D504-563B-4FD5-944E-F8B616B4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2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F00A47-86BE-4729-8A19-7FB164C9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B80C9-236A-4DC1-AAE8-52F5E9A41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F02EAD-8018-4B4B-8344-D7DF0FC0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19BE53-FFE8-4BC2-BF6B-41E3DFAD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747D26-58CA-4BAE-A518-3151F0E8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4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4395A4-94A1-42E4-A519-E0AF8E284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DF7DFE-F8D8-433D-B95E-FC1A302D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585474-165E-4FA8-A657-B4550B96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858FD-BEF4-4ABC-9259-9E159FAA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F10735-34B5-4FD4-8C17-75264F8E0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17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98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20" name="Google Shape;2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2286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sz="6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64506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31236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55082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625945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882842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4816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78EF5-E0E2-446A-B345-BEB6E669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9BD65C-D33C-4AD8-BA54-8F2D95344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C43A2-187F-43B3-8AD8-AB21EB3E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4E8002-318D-4A11-92ED-4882C5A4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9648E2-5FE9-4439-897E-AADBB003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71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67" name="Google Shape;6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896256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4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TW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529327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56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5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F2E8E-FFBF-449B-A3BE-9F0C224A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5874D5-B42D-4ECC-8CA2-0725238D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71D95F-654F-404B-BEFB-6FA5EC73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E8EB64-FA55-44D8-9264-81253D5D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FE0807-3326-40E7-ABD6-AB88A0E5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2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C446B-F3E7-44E2-AFA8-7DDF999D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E153B3-8955-491C-A8EF-6F1F2A653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B9E0C9-9388-42FD-ABBD-62013600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4B055E-B247-4B9F-8960-FB403E39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4E9F9E-60AA-464B-8F87-B349BA1A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5D0813-55CA-4196-806A-669D0E7C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20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87FEF-05B1-4DD7-87CC-2BA13313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B08235-28B9-4C1C-BEBF-2BA219B47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CEBDDE-5E0E-47A0-B263-2DEDC5695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508A0F-7CB9-4F96-97EB-D715DD6EA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1D1533F-2556-4D13-9134-AE503A1FE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D299963-106C-43F0-917C-D65794BE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9147F7-A6D9-4A98-8EB2-C9A8A369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F555BD-C448-4FAF-B781-34E7468D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77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3263A-419E-4748-B193-C223409E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25927E-E635-4E8A-894C-BF7E3C42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D831AA-4057-4CC3-87F8-33461523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627F80-5A0E-414C-8298-362B17CF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14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DF7797-EA6D-496D-A9EB-5732D59F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3CC459-8BA5-49D5-BA23-69444783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D60B4-3FF0-4DEE-A2C9-73964BCD3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79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1B8DD-4225-4589-BDB9-BF168E68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937446-584B-4C27-A3B1-6F6DAA0B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2519EC-5B44-4985-AAE5-177533C91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AAC74F-1EE0-4BA9-BD8D-0217175D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021092-0E89-4DCC-94F3-2CAF7FF9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8C868E-BC94-4AB9-9223-F212B133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45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FC519E-6F77-408E-8DE7-6121E3DF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2D9684-83A6-4523-B184-1084306FA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6C554C-1BFD-47F8-8AAC-1A990F3AC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8090FD-9576-4635-8DD6-B68438A4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A50A17-5296-49DD-8B13-6F8AAB9A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A09D1C-359C-4A74-92EB-8CBBE0E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3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BCE9C7A-FDDF-488D-BC0F-87F226D79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4C7529-A17B-4AC2-B169-0FB9D1F91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16494-D551-4C41-A4FD-AEFAA6275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8479-7830-4FCE-AB50-078D924159B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D8CA25-4FDC-424B-8EA7-8208D81DC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4616D3-2B95-4369-8B62-2CBD7C2ED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A9278-1DD7-4F52-9517-7E568CBD5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67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8701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2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ro7Mp5UDpomdk6Yi9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vol.hccg.gov.tw/ischool/public/resource_view/openfid.php?id=86" TargetMode="Externa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g"/><Relationship Id="rId5" Type="http://schemas.openxmlformats.org/officeDocument/2006/relationships/hyperlink" Target="https://forms.gle/BzfsbGk7VoC4ioTW8" TargetMode="External"/><Relationship Id="rId4" Type="http://schemas.openxmlformats.org/officeDocument/2006/relationships/hyperlink" Target="https://forms.gle/vec1oUmPpqbdP3bH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77uJePFLFVQ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77uJePFLFV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teacher.edu.tw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facebook.com/mohw.gov.tw/videos/66731000087175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isafe.moe.edu.tw/pack/2489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uPwKOVulRbo" TargetMode="External"/><Relationship Id="rId6" Type="http://schemas.openxmlformats.org/officeDocument/2006/relationships/hyperlink" Target="https://www.youtube.com/watch?v=uPwKOVulRbo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1D4424-5A63-4861-88CA-8794CBA8AA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1D4B6"/>
              </a:gs>
              <a:gs pos="100000">
                <a:srgbClr val="EEE8D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群組 2"/>
          <p:cNvGrpSpPr/>
          <p:nvPr/>
        </p:nvGrpSpPr>
        <p:grpSpPr>
          <a:xfrm rot="21194616">
            <a:off x="-21470" y="295150"/>
            <a:ext cx="11243443" cy="6869115"/>
            <a:chOff x="2806700" y="799547"/>
            <a:chExt cx="6431789" cy="5042454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8DEFBEC-F422-4399-BC85-8A4B04997C51}"/>
                </a:ext>
              </a:extLst>
            </p:cNvPr>
            <p:cNvSpPr/>
            <p:nvPr/>
          </p:nvSpPr>
          <p:spPr>
            <a:xfrm>
              <a:off x="2806700" y="4486824"/>
              <a:ext cx="3743138" cy="1355177"/>
            </a:xfrm>
            <a:custGeom>
              <a:avLst/>
              <a:gdLst>
                <a:gd name="connsiteX0" fmla="*/ 1538 w 3043788"/>
                <a:gd name="connsiteY0" fmla="*/ 518121 h 1237153"/>
                <a:gd name="connsiteX1" fmla="*/ 2465338 w 3043788"/>
                <a:gd name="connsiteY1" fmla="*/ 1229321 h 1237153"/>
                <a:gd name="connsiteX2" fmla="*/ 2859038 w 3043788"/>
                <a:gd name="connsiteY2" fmla="*/ 22821 h 1237153"/>
                <a:gd name="connsiteX3" fmla="*/ 1538 w 3043788"/>
                <a:gd name="connsiteY3" fmla="*/ 518121 h 1237153"/>
                <a:gd name="connsiteX0" fmla="*/ 1538 w 3043788"/>
                <a:gd name="connsiteY0" fmla="*/ 518121 h 1237153"/>
                <a:gd name="connsiteX1" fmla="*/ 2465338 w 3043788"/>
                <a:gd name="connsiteY1" fmla="*/ 1229321 h 1237153"/>
                <a:gd name="connsiteX2" fmla="*/ 2859038 w 3043788"/>
                <a:gd name="connsiteY2" fmla="*/ 22821 h 1237153"/>
                <a:gd name="connsiteX3" fmla="*/ 1538 w 3043788"/>
                <a:gd name="connsiteY3" fmla="*/ 518121 h 1237153"/>
                <a:gd name="connsiteX0" fmla="*/ 1605 w 3063324"/>
                <a:gd name="connsiteY0" fmla="*/ 518121 h 1241758"/>
                <a:gd name="connsiteX1" fmla="*/ 2465405 w 3063324"/>
                <a:gd name="connsiteY1" fmla="*/ 1229321 h 1241758"/>
                <a:gd name="connsiteX2" fmla="*/ 2859105 w 3063324"/>
                <a:gd name="connsiteY2" fmla="*/ 22821 h 1241758"/>
                <a:gd name="connsiteX3" fmla="*/ 1605 w 3063324"/>
                <a:gd name="connsiteY3" fmla="*/ 518121 h 1241758"/>
                <a:gd name="connsiteX0" fmla="*/ 1635 w 3072436"/>
                <a:gd name="connsiteY0" fmla="*/ 518121 h 1244338"/>
                <a:gd name="connsiteX1" fmla="*/ 2465435 w 3072436"/>
                <a:gd name="connsiteY1" fmla="*/ 1229321 h 1244338"/>
                <a:gd name="connsiteX2" fmla="*/ 2859135 w 3072436"/>
                <a:gd name="connsiteY2" fmla="*/ 22821 h 1244338"/>
                <a:gd name="connsiteX3" fmla="*/ 1635 w 3072436"/>
                <a:gd name="connsiteY3" fmla="*/ 518121 h 12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2436" h="1244338">
                  <a:moveTo>
                    <a:pt x="1635" y="518121"/>
                  </a:moveTo>
                  <a:cubicBezTo>
                    <a:pt x="-63982" y="719204"/>
                    <a:pt x="1863236" y="1349095"/>
                    <a:pt x="2465435" y="1229321"/>
                  </a:cubicBezTo>
                  <a:cubicBezTo>
                    <a:pt x="3067634" y="1109547"/>
                    <a:pt x="3265535" y="147704"/>
                    <a:pt x="2859135" y="22821"/>
                  </a:cubicBezTo>
                  <a:cubicBezTo>
                    <a:pt x="2452735" y="-102062"/>
                    <a:pt x="67252" y="317038"/>
                    <a:pt x="1635" y="518121"/>
                  </a:cubicBezTo>
                  <a:close/>
                </a:path>
              </a:pathLst>
            </a:custGeom>
            <a:solidFill>
              <a:srgbClr val="B5987D"/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097B6670-8930-420F-9A37-C545A2CF9D93}"/>
                </a:ext>
              </a:extLst>
            </p:cNvPr>
            <p:cNvSpPr/>
            <p:nvPr/>
          </p:nvSpPr>
          <p:spPr>
            <a:xfrm>
              <a:off x="5476546" y="4486823"/>
              <a:ext cx="3743138" cy="1355177"/>
            </a:xfrm>
            <a:custGeom>
              <a:avLst/>
              <a:gdLst>
                <a:gd name="connsiteX0" fmla="*/ 1538 w 3043788"/>
                <a:gd name="connsiteY0" fmla="*/ 518121 h 1237153"/>
                <a:gd name="connsiteX1" fmla="*/ 2465338 w 3043788"/>
                <a:gd name="connsiteY1" fmla="*/ 1229321 h 1237153"/>
                <a:gd name="connsiteX2" fmla="*/ 2859038 w 3043788"/>
                <a:gd name="connsiteY2" fmla="*/ 22821 h 1237153"/>
                <a:gd name="connsiteX3" fmla="*/ 1538 w 3043788"/>
                <a:gd name="connsiteY3" fmla="*/ 518121 h 1237153"/>
                <a:gd name="connsiteX0" fmla="*/ 1538 w 3043788"/>
                <a:gd name="connsiteY0" fmla="*/ 518121 h 1237153"/>
                <a:gd name="connsiteX1" fmla="*/ 2465338 w 3043788"/>
                <a:gd name="connsiteY1" fmla="*/ 1229321 h 1237153"/>
                <a:gd name="connsiteX2" fmla="*/ 2859038 w 3043788"/>
                <a:gd name="connsiteY2" fmla="*/ 22821 h 1237153"/>
                <a:gd name="connsiteX3" fmla="*/ 1538 w 3043788"/>
                <a:gd name="connsiteY3" fmla="*/ 518121 h 1237153"/>
                <a:gd name="connsiteX0" fmla="*/ 1605 w 3063324"/>
                <a:gd name="connsiteY0" fmla="*/ 518121 h 1241758"/>
                <a:gd name="connsiteX1" fmla="*/ 2465405 w 3063324"/>
                <a:gd name="connsiteY1" fmla="*/ 1229321 h 1241758"/>
                <a:gd name="connsiteX2" fmla="*/ 2859105 w 3063324"/>
                <a:gd name="connsiteY2" fmla="*/ 22821 h 1241758"/>
                <a:gd name="connsiteX3" fmla="*/ 1605 w 3063324"/>
                <a:gd name="connsiteY3" fmla="*/ 518121 h 1241758"/>
                <a:gd name="connsiteX0" fmla="*/ 1635 w 3072436"/>
                <a:gd name="connsiteY0" fmla="*/ 518121 h 1244338"/>
                <a:gd name="connsiteX1" fmla="*/ 2465435 w 3072436"/>
                <a:gd name="connsiteY1" fmla="*/ 1229321 h 1244338"/>
                <a:gd name="connsiteX2" fmla="*/ 2859135 w 3072436"/>
                <a:gd name="connsiteY2" fmla="*/ 22821 h 1244338"/>
                <a:gd name="connsiteX3" fmla="*/ 1635 w 3072436"/>
                <a:gd name="connsiteY3" fmla="*/ 518121 h 12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2436" h="1244338">
                  <a:moveTo>
                    <a:pt x="1635" y="518121"/>
                  </a:moveTo>
                  <a:cubicBezTo>
                    <a:pt x="-63982" y="719204"/>
                    <a:pt x="1863236" y="1349095"/>
                    <a:pt x="2465435" y="1229321"/>
                  </a:cubicBezTo>
                  <a:cubicBezTo>
                    <a:pt x="3067634" y="1109547"/>
                    <a:pt x="3265535" y="147704"/>
                    <a:pt x="2859135" y="22821"/>
                  </a:cubicBezTo>
                  <a:cubicBezTo>
                    <a:pt x="2452735" y="-102062"/>
                    <a:pt x="67252" y="317038"/>
                    <a:pt x="1635" y="518121"/>
                  </a:cubicBezTo>
                  <a:close/>
                </a:path>
              </a:pathLst>
            </a:custGeom>
            <a:solidFill>
              <a:srgbClr val="B5987D"/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图片包含 墙壁, 室内, 冰箱&#10;&#10;描述已自动生成">
              <a:extLst>
                <a:ext uri="{FF2B5EF4-FFF2-40B4-BE49-F238E27FC236}">
                  <a16:creationId xmlns:a16="http://schemas.microsoft.com/office/drawing/2014/main" id="{9FA89D05-D818-4666-BD0F-72A9C9A57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121" y="1316525"/>
              <a:ext cx="6247368" cy="39878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839D2B3-FC19-4A90-9882-320F891C8732}"/>
                </a:ext>
              </a:extLst>
            </p:cNvPr>
            <p:cNvSpPr txBox="1"/>
            <p:nvPr/>
          </p:nvSpPr>
          <p:spPr>
            <a:xfrm rot="21523345">
              <a:off x="3640726" y="1461510"/>
              <a:ext cx="2249164" cy="1287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en-US" sz="5400" b="1" dirty="0">
                  <a:solidFill>
                    <a:schemeClr val="accent6">
                      <a:lumMod val="75000"/>
                    </a:schemeClr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  <a:t>新竹市</a:t>
              </a:r>
              <a:r>
                <a:rPr lang="zh-TW" altLang="zh-TW" dirty="0">
                  <a:solidFill>
                    <a:srgbClr val="202124"/>
                  </a:solidFill>
                  <a:latin typeface="Arial Unicode MS"/>
                  <a:ea typeface="inherit"/>
                </a:rPr>
                <a:t>Hsinchu City</a:t>
              </a:r>
              <a:r>
                <a:rPr lang="zh-TW" altLang="zh-TW" dirty="0"/>
                <a:t> </a:t>
              </a:r>
              <a:br>
                <a:rPr lang="en-US" altLang="zh-TW" sz="5400" b="1" dirty="0">
                  <a:solidFill>
                    <a:schemeClr val="accent6">
                      <a:lumMod val="75000"/>
                    </a:schemeClr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</a:br>
              <a:r>
                <a:rPr lang="zh-TW" altLang="en-US" sz="5400" b="1" dirty="0">
                  <a:solidFill>
                    <a:schemeClr val="accent6">
                      <a:lumMod val="75000"/>
                    </a:schemeClr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  <a:t>頂埔國小</a:t>
              </a:r>
              <a:endParaRPr lang="zh-CN" altLang="en-US" sz="5400" b="1" dirty="0">
                <a:solidFill>
                  <a:schemeClr val="accent6">
                    <a:lumMod val="75000"/>
                  </a:schemeClr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1357E79-9C81-47FE-9018-CF4A5BAD9348}"/>
                </a:ext>
              </a:extLst>
            </p:cNvPr>
            <p:cNvSpPr txBox="1"/>
            <p:nvPr/>
          </p:nvSpPr>
          <p:spPr>
            <a:xfrm rot="21503831">
              <a:off x="3201653" y="891471"/>
              <a:ext cx="1278112" cy="429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B5987D"/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  <a:t>112</a:t>
              </a:r>
              <a:r>
                <a:rPr lang="zh-TW" altLang="en-US" sz="3200" b="1" dirty="0">
                  <a:solidFill>
                    <a:srgbClr val="B5987D"/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  <a:t>學年度</a:t>
              </a:r>
              <a:endParaRPr lang="zh-CN" altLang="en-US" sz="3200" b="1" dirty="0">
                <a:solidFill>
                  <a:srgbClr val="B5987D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endParaRPr>
            </a:p>
          </p:txBody>
        </p:sp>
        <p:pic>
          <p:nvPicPr>
            <p:cNvPr id="24" name="图片 23" descr="图片包含 室内&#10;&#10;描述已自动生成">
              <a:extLst>
                <a:ext uri="{FF2B5EF4-FFF2-40B4-BE49-F238E27FC236}">
                  <a16:creationId xmlns:a16="http://schemas.microsoft.com/office/drawing/2014/main" id="{27AFBC3B-BF54-4524-81EC-024CF20E0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611" y="799547"/>
              <a:ext cx="809007" cy="640734"/>
            </a:xfrm>
            <a:prstGeom prst="rect">
              <a:avLst/>
            </a:prstGeom>
            <a:effectLst>
              <a:outerShdw blurRad="63500" dist="114300" dir="13500000" sx="87000" sy="87000" algn="br" rotWithShape="0">
                <a:srgbClr val="B5987D">
                  <a:alpha val="60000"/>
                </a:srgbClr>
              </a:outerShdw>
            </a:effectLst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9868CC8-0BBF-4B88-931F-8936B797E683}"/>
              </a:ext>
            </a:extLst>
          </p:cNvPr>
          <p:cNvGrpSpPr/>
          <p:nvPr/>
        </p:nvGrpSpPr>
        <p:grpSpPr>
          <a:xfrm rot="9002535" flipV="1">
            <a:off x="10335417" y="2164344"/>
            <a:ext cx="586663" cy="4489328"/>
            <a:chOff x="2393997" y="957729"/>
            <a:chExt cx="525416" cy="4259539"/>
          </a:xfrm>
          <a:effectLst>
            <a:outerShdw blurRad="63500" dist="50800" dir="1800000" sx="99000" sy="99000" algn="tr" rotWithShape="0">
              <a:srgbClr val="B5987D"/>
            </a:outerShdw>
          </a:effectLst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4EEF78DD-3AB1-4D07-8DB1-006B3634F84D}"/>
                </a:ext>
              </a:extLst>
            </p:cNvPr>
            <p:cNvSpPr/>
            <p:nvPr/>
          </p:nvSpPr>
          <p:spPr>
            <a:xfrm>
              <a:off x="2512276" y="1586929"/>
              <a:ext cx="260043" cy="3630339"/>
            </a:xfrm>
            <a:prstGeom prst="roundRect">
              <a:avLst>
                <a:gd name="adj" fmla="val 22161"/>
              </a:avLst>
            </a:prstGeom>
            <a:gradFill>
              <a:gsLst>
                <a:gs pos="58000">
                  <a:srgbClr val="B5987D"/>
                </a:gs>
                <a:gs pos="0">
                  <a:srgbClr val="F1D5B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 descr="图片包含 铅笔&#10;&#10;描述已自动生成">
              <a:extLst>
                <a:ext uri="{FF2B5EF4-FFF2-40B4-BE49-F238E27FC236}">
                  <a16:creationId xmlns:a16="http://schemas.microsoft.com/office/drawing/2014/main" id="{C0E135DA-3F28-4E2B-A123-0E3FA521A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997" y="957729"/>
              <a:ext cx="525416" cy="829773"/>
            </a:xfrm>
            <a:prstGeom prst="rect">
              <a:avLst/>
            </a:prstGeom>
          </p:spPr>
        </p:pic>
      </p:grpSp>
      <p:sp>
        <p:nvSpPr>
          <p:cNvPr id="17" name="文本框 14">
            <a:extLst>
              <a:ext uri="{FF2B5EF4-FFF2-40B4-BE49-F238E27FC236}">
                <a16:creationId xmlns:a16="http://schemas.microsoft.com/office/drawing/2014/main" id="{8839D2B3-FC19-4A90-9882-320F891C8732}"/>
              </a:ext>
            </a:extLst>
          </p:cNvPr>
          <p:cNvSpPr txBox="1"/>
          <p:nvPr/>
        </p:nvSpPr>
        <p:spPr>
          <a:xfrm rot="21167942">
            <a:off x="6226374" y="1235328"/>
            <a:ext cx="324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B5987D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輔導處</a:t>
            </a:r>
            <a:br>
              <a:rPr lang="en-US" altLang="zh-TW" sz="4800" b="1" dirty="0">
                <a:solidFill>
                  <a:srgbClr val="B5987D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</a:br>
            <a:r>
              <a:rPr lang="zh-TW" altLang="en-US" sz="4800" b="1" dirty="0">
                <a:solidFill>
                  <a:srgbClr val="B5987D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業務推展</a:t>
            </a:r>
            <a:endParaRPr lang="en-US" altLang="zh-TW" sz="4800" b="1" dirty="0">
              <a:solidFill>
                <a:srgbClr val="B5987D"/>
              </a:solidFill>
              <a:latin typeface="文鼎粗鋼筆行楷" panose="02010609010101010101" pitchFamily="49" charset="-120"/>
              <a:ea typeface="文鼎粗鋼筆行楷" panose="02010609010101010101" pitchFamily="49" charset="-120"/>
              <a:cs typeface="文鼎粗鋼筆行楷" panose="02010609010101010101" pitchFamily="49" charset="-120"/>
            </a:endParaRPr>
          </a:p>
        </p:txBody>
      </p:sp>
      <p:pic>
        <p:nvPicPr>
          <p:cNvPr id="21" name="图片 31" descr="图片包含 草&#10;&#10;描述已自动生成">
            <a:extLst>
              <a:ext uri="{FF2B5EF4-FFF2-40B4-BE49-F238E27FC236}">
                <a16:creationId xmlns:a16="http://schemas.microsoft.com/office/drawing/2014/main" id="{3F8B82B1-4F7D-4A77-80A0-EEF2D386E1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7"/>
          <a:stretch/>
        </p:blipFill>
        <p:spPr>
          <a:xfrm rot="21136110">
            <a:off x="3562906" y="3178654"/>
            <a:ext cx="1983228" cy="2921549"/>
          </a:xfrm>
          <a:prstGeom prst="rect">
            <a:avLst/>
          </a:prstGeom>
        </p:spPr>
      </p:pic>
      <p:pic>
        <p:nvPicPr>
          <p:cNvPr id="22" name="图片 63" descr="图片包含 建筑物&#10;&#10;描述已自动生成">
            <a:extLst>
              <a:ext uri="{FF2B5EF4-FFF2-40B4-BE49-F238E27FC236}">
                <a16:creationId xmlns:a16="http://schemas.microsoft.com/office/drawing/2014/main" id="{B593460A-2508-40F9-A0B7-C171B3DCCEA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133">
            <a:off x="8751091" y="3907430"/>
            <a:ext cx="1154892" cy="1709722"/>
          </a:xfrm>
          <a:prstGeom prst="rect">
            <a:avLst/>
          </a:prstGeom>
        </p:spPr>
      </p:pic>
      <p:pic>
        <p:nvPicPr>
          <p:cNvPr id="23" name="图片 51" descr="图片包含 服装&#10;&#10;描述已自动生成">
            <a:extLst>
              <a:ext uri="{FF2B5EF4-FFF2-40B4-BE49-F238E27FC236}">
                <a16:creationId xmlns:a16="http://schemas.microsoft.com/office/drawing/2014/main" id="{9A25B157-297D-48F4-A756-7129735511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000" r="6570" b="5370"/>
          <a:stretch/>
        </p:blipFill>
        <p:spPr>
          <a:xfrm rot="722878">
            <a:off x="6720257" y="3537496"/>
            <a:ext cx="1454808" cy="2046880"/>
          </a:xfrm>
          <a:prstGeom prst="rect">
            <a:avLst/>
          </a:prstGeom>
        </p:spPr>
      </p:pic>
      <p:pic>
        <p:nvPicPr>
          <p:cNvPr id="28" name="图片 24" descr="图片包含 植物, 鲜花, 餐桌, 室内&#10;&#10;描述已自动生成">
            <a:extLst>
              <a:ext uri="{FF2B5EF4-FFF2-40B4-BE49-F238E27FC236}">
                <a16:creationId xmlns:a16="http://schemas.microsoft.com/office/drawing/2014/main" id="{B052E471-BA62-48D4-A8B2-2BA00C9830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4"/>
          <a:stretch/>
        </p:blipFill>
        <p:spPr>
          <a:xfrm rot="20449949">
            <a:off x="2069839" y="3948365"/>
            <a:ext cx="1523745" cy="226017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rot="21120310">
            <a:off x="4074984" y="2224168"/>
            <a:ext cx="1646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35E08"/>
                </a:solidFill>
                <a:latin typeface="roboto"/>
              </a:rPr>
              <a:t>Ding </a:t>
            </a:r>
            <a:r>
              <a:rPr lang="en-US" altLang="zh-TW" dirty="0" err="1">
                <a:solidFill>
                  <a:srgbClr val="235E08"/>
                </a:solidFill>
                <a:latin typeface="roboto"/>
              </a:rPr>
              <a:t>pu</a:t>
            </a:r>
            <a:r>
              <a:rPr lang="en-US" altLang="zh-TW" dirty="0">
                <a:solidFill>
                  <a:srgbClr val="235E08"/>
                </a:solidFill>
                <a:latin typeface="roboto"/>
              </a:rPr>
              <a:t> </a:t>
            </a:r>
          </a:p>
          <a:p>
            <a:r>
              <a:rPr lang="en-US" altLang="zh-TW" dirty="0">
                <a:solidFill>
                  <a:srgbClr val="235E08"/>
                </a:solidFill>
                <a:latin typeface="roboto"/>
              </a:rPr>
              <a:t>Primary School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703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1D4424-5A63-4861-88CA-8794CBA8AA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1D4B6"/>
              </a:gs>
              <a:gs pos="100000">
                <a:srgbClr val="EEE8D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21470" y="184559"/>
            <a:ext cx="12213470" cy="6979707"/>
            <a:chOff x="2806700" y="718364"/>
            <a:chExt cx="6641141" cy="5123637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8DEFBEC-F422-4399-BC85-8A4B04997C51}"/>
                </a:ext>
              </a:extLst>
            </p:cNvPr>
            <p:cNvSpPr/>
            <p:nvPr/>
          </p:nvSpPr>
          <p:spPr>
            <a:xfrm>
              <a:off x="2806700" y="4486824"/>
              <a:ext cx="3743138" cy="1355177"/>
            </a:xfrm>
            <a:custGeom>
              <a:avLst/>
              <a:gdLst>
                <a:gd name="connsiteX0" fmla="*/ 1538 w 3043788"/>
                <a:gd name="connsiteY0" fmla="*/ 518121 h 1237153"/>
                <a:gd name="connsiteX1" fmla="*/ 2465338 w 3043788"/>
                <a:gd name="connsiteY1" fmla="*/ 1229321 h 1237153"/>
                <a:gd name="connsiteX2" fmla="*/ 2859038 w 3043788"/>
                <a:gd name="connsiteY2" fmla="*/ 22821 h 1237153"/>
                <a:gd name="connsiteX3" fmla="*/ 1538 w 3043788"/>
                <a:gd name="connsiteY3" fmla="*/ 518121 h 1237153"/>
                <a:gd name="connsiteX0" fmla="*/ 1538 w 3043788"/>
                <a:gd name="connsiteY0" fmla="*/ 518121 h 1237153"/>
                <a:gd name="connsiteX1" fmla="*/ 2465338 w 3043788"/>
                <a:gd name="connsiteY1" fmla="*/ 1229321 h 1237153"/>
                <a:gd name="connsiteX2" fmla="*/ 2859038 w 3043788"/>
                <a:gd name="connsiteY2" fmla="*/ 22821 h 1237153"/>
                <a:gd name="connsiteX3" fmla="*/ 1538 w 3043788"/>
                <a:gd name="connsiteY3" fmla="*/ 518121 h 1237153"/>
                <a:gd name="connsiteX0" fmla="*/ 1605 w 3063324"/>
                <a:gd name="connsiteY0" fmla="*/ 518121 h 1241758"/>
                <a:gd name="connsiteX1" fmla="*/ 2465405 w 3063324"/>
                <a:gd name="connsiteY1" fmla="*/ 1229321 h 1241758"/>
                <a:gd name="connsiteX2" fmla="*/ 2859105 w 3063324"/>
                <a:gd name="connsiteY2" fmla="*/ 22821 h 1241758"/>
                <a:gd name="connsiteX3" fmla="*/ 1605 w 3063324"/>
                <a:gd name="connsiteY3" fmla="*/ 518121 h 1241758"/>
                <a:gd name="connsiteX0" fmla="*/ 1635 w 3072436"/>
                <a:gd name="connsiteY0" fmla="*/ 518121 h 1244338"/>
                <a:gd name="connsiteX1" fmla="*/ 2465435 w 3072436"/>
                <a:gd name="connsiteY1" fmla="*/ 1229321 h 1244338"/>
                <a:gd name="connsiteX2" fmla="*/ 2859135 w 3072436"/>
                <a:gd name="connsiteY2" fmla="*/ 22821 h 1244338"/>
                <a:gd name="connsiteX3" fmla="*/ 1635 w 3072436"/>
                <a:gd name="connsiteY3" fmla="*/ 518121 h 12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2436" h="1244338">
                  <a:moveTo>
                    <a:pt x="1635" y="518121"/>
                  </a:moveTo>
                  <a:cubicBezTo>
                    <a:pt x="-63982" y="719204"/>
                    <a:pt x="1863236" y="1349095"/>
                    <a:pt x="2465435" y="1229321"/>
                  </a:cubicBezTo>
                  <a:cubicBezTo>
                    <a:pt x="3067634" y="1109547"/>
                    <a:pt x="3265535" y="147704"/>
                    <a:pt x="2859135" y="22821"/>
                  </a:cubicBezTo>
                  <a:cubicBezTo>
                    <a:pt x="2452735" y="-102062"/>
                    <a:pt x="67252" y="317038"/>
                    <a:pt x="1635" y="518121"/>
                  </a:cubicBezTo>
                  <a:close/>
                </a:path>
              </a:pathLst>
            </a:custGeom>
            <a:solidFill>
              <a:srgbClr val="B5987D"/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097B6670-8930-420F-9A37-C545A2CF9D93}"/>
                </a:ext>
              </a:extLst>
            </p:cNvPr>
            <p:cNvSpPr/>
            <p:nvPr/>
          </p:nvSpPr>
          <p:spPr>
            <a:xfrm>
              <a:off x="5476546" y="4486823"/>
              <a:ext cx="3743138" cy="1355177"/>
            </a:xfrm>
            <a:custGeom>
              <a:avLst/>
              <a:gdLst>
                <a:gd name="connsiteX0" fmla="*/ 1538 w 3043788"/>
                <a:gd name="connsiteY0" fmla="*/ 518121 h 1237153"/>
                <a:gd name="connsiteX1" fmla="*/ 2465338 w 3043788"/>
                <a:gd name="connsiteY1" fmla="*/ 1229321 h 1237153"/>
                <a:gd name="connsiteX2" fmla="*/ 2859038 w 3043788"/>
                <a:gd name="connsiteY2" fmla="*/ 22821 h 1237153"/>
                <a:gd name="connsiteX3" fmla="*/ 1538 w 3043788"/>
                <a:gd name="connsiteY3" fmla="*/ 518121 h 1237153"/>
                <a:gd name="connsiteX0" fmla="*/ 1538 w 3043788"/>
                <a:gd name="connsiteY0" fmla="*/ 518121 h 1237153"/>
                <a:gd name="connsiteX1" fmla="*/ 2465338 w 3043788"/>
                <a:gd name="connsiteY1" fmla="*/ 1229321 h 1237153"/>
                <a:gd name="connsiteX2" fmla="*/ 2859038 w 3043788"/>
                <a:gd name="connsiteY2" fmla="*/ 22821 h 1237153"/>
                <a:gd name="connsiteX3" fmla="*/ 1538 w 3043788"/>
                <a:gd name="connsiteY3" fmla="*/ 518121 h 1237153"/>
                <a:gd name="connsiteX0" fmla="*/ 1605 w 3063324"/>
                <a:gd name="connsiteY0" fmla="*/ 518121 h 1241758"/>
                <a:gd name="connsiteX1" fmla="*/ 2465405 w 3063324"/>
                <a:gd name="connsiteY1" fmla="*/ 1229321 h 1241758"/>
                <a:gd name="connsiteX2" fmla="*/ 2859105 w 3063324"/>
                <a:gd name="connsiteY2" fmla="*/ 22821 h 1241758"/>
                <a:gd name="connsiteX3" fmla="*/ 1605 w 3063324"/>
                <a:gd name="connsiteY3" fmla="*/ 518121 h 1241758"/>
                <a:gd name="connsiteX0" fmla="*/ 1635 w 3072436"/>
                <a:gd name="connsiteY0" fmla="*/ 518121 h 1244338"/>
                <a:gd name="connsiteX1" fmla="*/ 2465435 w 3072436"/>
                <a:gd name="connsiteY1" fmla="*/ 1229321 h 1244338"/>
                <a:gd name="connsiteX2" fmla="*/ 2859135 w 3072436"/>
                <a:gd name="connsiteY2" fmla="*/ 22821 h 1244338"/>
                <a:gd name="connsiteX3" fmla="*/ 1635 w 3072436"/>
                <a:gd name="connsiteY3" fmla="*/ 518121 h 12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2436" h="1244338">
                  <a:moveTo>
                    <a:pt x="1635" y="518121"/>
                  </a:moveTo>
                  <a:cubicBezTo>
                    <a:pt x="-63982" y="719204"/>
                    <a:pt x="1863236" y="1349095"/>
                    <a:pt x="2465435" y="1229321"/>
                  </a:cubicBezTo>
                  <a:cubicBezTo>
                    <a:pt x="3067634" y="1109547"/>
                    <a:pt x="3265535" y="147704"/>
                    <a:pt x="2859135" y="22821"/>
                  </a:cubicBezTo>
                  <a:cubicBezTo>
                    <a:pt x="2452735" y="-102062"/>
                    <a:pt x="67252" y="317038"/>
                    <a:pt x="1635" y="518121"/>
                  </a:cubicBezTo>
                  <a:close/>
                </a:path>
              </a:pathLst>
            </a:custGeom>
            <a:solidFill>
              <a:srgbClr val="B5987D"/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图片包含 墙壁, 室内, 冰箱&#10;&#10;描述已自动生成">
              <a:extLst>
                <a:ext uri="{FF2B5EF4-FFF2-40B4-BE49-F238E27FC236}">
                  <a16:creationId xmlns:a16="http://schemas.microsoft.com/office/drawing/2014/main" id="{9FA89D05-D818-4666-BD0F-72A9C9A57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121" y="1316525"/>
              <a:ext cx="6247368" cy="39878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839D2B3-FC19-4A90-9882-320F891C8732}"/>
                </a:ext>
              </a:extLst>
            </p:cNvPr>
            <p:cNvSpPr txBox="1"/>
            <p:nvPr/>
          </p:nvSpPr>
          <p:spPr>
            <a:xfrm>
              <a:off x="6745654" y="1497507"/>
              <a:ext cx="2241114" cy="99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TW" altLang="en-US" sz="2800" b="1" dirty="0">
                  <a:solidFill>
                    <a:schemeClr val="accent6">
                      <a:lumMod val="75000"/>
                    </a:schemeClr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  <a:t>新竹市</a:t>
              </a:r>
              <a:r>
                <a:rPr lang="zh-TW" altLang="zh-TW" dirty="0">
                  <a:solidFill>
                    <a:srgbClr val="202124"/>
                  </a:solidFill>
                  <a:latin typeface="Arial Unicode MS"/>
                  <a:ea typeface="inherit"/>
                </a:rPr>
                <a:t>Hsinchu City</a:t>
              </a:r>
              <a:r>
                <a:rPr lang="zh-TW" altLang="zh-TW" dirty="0"/>
                <a:t> </a:t>
              </a:r>
              <a:br>
                <a:rPr lang="en-US" altLang="zh-TW" sz="5400" b="1" dirty="0">
                  <a:solidFill>
                    <a:schemeClr val="accent6">
                      <a:lumMod val="75000"/>
                    </a:schemeClr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</a:br>
              <a:r>
                <a:rPr lang="zh-TW" altLang="en-US" sz="5400" b="1" dirty="0">
                  <a:solidFill>
                    <a:schemeClr val="accent6">
                      <a:lumMod val="75000"/>
                    </a:schemeClr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  <a:t>頂埔國小</a:t>
              </a:r>
              <a:endParaRPr lang="zh-CN" altLang="en-US" sz="5400" b="1" dirty="0">
                <a:solidFill>
                  <a:schemeClr val="accent6">
                    <a:lumMod val="75000"/>
                  </a:schemeClr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1357E79-9C81-47FE-9018-CF4A5BAD9348}"/>
                </a:ext>
              </a:extLst>
            </p:cNvPr>
            <p:cNvSpPr txBox="1"/>
            <p:nvPr/>
          </p:nvSpPr>
          <p:spPr>
            <a:xfrm>
              <a:off x="8169729" y="718364"/>
              <a:ext cx="1278112" cy="429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rgbClr val="B5987D"/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  <a:t>112</a:t>
              </a:r>
              <a:r>
                <a:rPr lang="zh-TW" altLang="en-US" sz="3200" b="1" dirty="0">
                  <a:solidFill>
                    <a:srgbClr val="B5987D"/>
                  </a:solidFill>
                  <a:latin typeface="文鼎粗鋼筆行楷" panose="02010609010101010101" pitchFamily="49" charset="-120"/>
                  <a:ea typeface="文鼎粗鋼筆行楷" panose="02010609010101010101" pitchFamily="49" charset="-120"/>
                  <a:cs typeface="文鼎粗鋼筆行楷" panose="02010609010101010101" pitchFamily="49" charset="-120"/>
                </a:rPr>
                <a:t>學年度</a:t>
              </a:r>
              <a:endParaRPr lang="zh-CN" altLang="en-US" sz="3200" b="1" dirty="0">
                <a:solidFill>
                  <a:srgbClr val="B5987D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endParaRPr>
            </a:p>
          </p:txBody>
        </p:sp>
        <p:pic>
          <p:nvPicPr>
            <p:cNvPr id="24" name="图片 23" descr="图片包含 室内&#10;&#10;描述已自动生成">
              <a:extLst>
                <a:ext uri="{FF2B5EF4-FFF2-40B4-BE49-F238E27FC236}">
                  <a16:creationId xmlns:a16="http://schemas.microsoft.com/office/drawing/2014/main" id="{27AFBC3B-BF54-4524-81EC-024CF20E0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611" y="799547"/>
              <a:ext cx="809007" cy="640734"/>
            </a:xfrm>
            <a:prstGeom prst="rect">
              <a:avLst/>
            </a:prstGeom>
            <a:effectLst>
              <a:outerShdw blurRad="63500" dist="114300" dir="13500000" sx="87000" sy="87000" algn="br" rotWithShape="0">
                <a:srgbClr val="B5987D">
                  <a:alpha val="60000"/>
                </a:srgbClr>
              </a:outerShdw>
            </a:effectLst>
          </p:spPr>
        </p:pic>
      </p:grpSp>
      <p:pic>
        <p:nvPicPr>
          <p:cNvPr id="21" name="图片 31" descr="图片包含 草&#10;&#10;描述已自动生成">
            <a:extLst>
              <a:ext uri="{FF2B5EF4-FFF2-40B4-BE49-F238E27FC236}">
                <a16:creationId xmlns:a16="http://schemas.microsoft.com/office/drawing/2014/main" id="{3F8B82B1-4F7D-4A77-80A0-EEF2D386E1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7"/>
          <a:stretch/>
        </p:blipFill>
        <p:spPr>
          <a:xfrm rot="21136110">
            <a:off x="9354607" y="3961201"/>
            <a:ext cx="1469795" cy="2165196"/>
          </a:xfrm>
          <a:prstGeom prst="rect">
            <a:avLst/>
          </a:prstGeom>
        </p:spPr>
      </p:pic>
      <p:pic>
        <p:nvPicPr>
          <p:cNvPr id="28" name="图片 24" descr="图片包含 植物, 鲜花, 餐桌, 室内&#10;&#10;描述已自动生成">
            <a:extLst>
              <a:ext uri="{FF2B5EF4-FFF2-40B4-BE49-F238E27FC236}">
                <a16:creationId xmlns:a16="http://schemas.microsoft.com/office/drawing/2014/main" id="{B052E471-BA62-48D4-A8B2-2BA00C9830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4"/>
          <a:stretch/>
        </p:blipFill>
        <p:spPr>
          <a:xfrm rot="20449949">
            <a:off x="10139019" y="932449"/>
            <a:ext cx="1523745" cy="226017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84524" y="1593963"/>
            <a:ext cx="1646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roboto"/>
              </a:rPr>
              <a:t>Ding </a:t>
            </a:r>
            <a:r>
              <a:rPr lang="en-US" altLang="zh-TW" dirty="0" err="1">
                <a:latin typeface="roboto"/>
              </a:rPr>
              <a:t>pu</a:t>
            </a:r>
            <a:r>
              <a:rPr lang="en-US" altLang="zh-TW" dirty="0">
                <a:latin typeface="roboto"/>
              </a:rPr>
              <a:t> </a:t>
            </a:r>
          </a:p>
          <a:p>
            <a:r>
              <a:rPr lang="en-US" altLang="zh-TW" dirty="0">
                <a:latin typeface="roboto"/>
              </a:rPr>
              <a:t>Primary School</a:t>
            </a:r>
            <a:endParaRPr lang="zh-TW" altLang="en-US" dirty="0"/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8839D2B3-FC19-4A90-9882-320F891C8732}"/>
              </a:ext>
            </a:extLst>
          </p:cNvPr>
          <p:cNvSpPr txBox="1"/>
          <p:nvPr/>
        </p:nvSpPr>
        <p:spPr>
          <a:xfrm>
            <a:off x="6353827" y="4204804"/>
            <a:ext cx="392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B5987D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輔導處</a:t>
            </a:r>
            <a:br>
              <a:rPr lang="en-US" altLang="zh-TW" sz="4000" b="1" dirty="0">
                <a:solidFill>
                  <a:srgbClr val="B5987D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</a:br>
            <a:r>
              <a:rPr lang="zh-TW" altLang="en-US" sz="4000" b="1" dirty="0">
                <a:solidFill>
                  <a:srgbClr val="B5987D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陪伴大家</a:t>
            </a:r>
            <a:endParaRPr lang="en-US" altLang="zh-TW" sz="4000" b="1" dirty="0">
              <a:solidFill>
                <a:srgbClr val="B5987D"/>
              </a:solidFill>
              <a:latin typeface="文鼎粗鋼筆行楷" panose="02010609010101010101" pitchFamily="49" charset="-120"/>
              <a:ea typeface="文鼎粗鋼筆行楷" panose="02010609010101010101" pitchFamily="49" charset="-120"/>
              <a:cs typeface="文鼎粗鋼筆行楷" panose="02010609010101010101" pitchFamily="49" charset="-120"/>
            </a:endParaRPr>
          </a:p>
          <a:p>
            <a:pPr algn="ctr"/>
            <a:r>
              <a:rPr lang="zh-TW" altLang="en-US" sz="4000" b="1" dirty="0">
                <a:solidFill>
                  <a:srgbClr val="B5987D"/>
                </a:solidFill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一起學習</a:t>
            </a:r>
            <a:endParaRPr lang="en-US" altLang="zh-TW" sz="4000" b="1" dirty="0">
              <a:solidFill>
                <a:srgbClr val="B5987D"/>
              </a:solidFill>
              <a:latin typeface="文鼎粗鋼筆行楷" panose="02010609010101010101" pitchFamily="49" charset="-120"/>
              <a:ea typeface="文鼎粗鋼筆行楷" panose="02010609010101010101" pitchFamily="49" charset="-120"/>
              <a:cs typeface="文鼎粗鋼筆行楷" panose="02010609010101010101" pitchFamily="49" charset="-12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9868CC8-0BBF-4B88-931F-8936B797E683}"/>
              </a:ext>
            </a:extLst>
          </p:cNvPr>
          <p:cNvGrpSpPr/>
          <p:nvPr/>
        </p:nvGrpSpPr>
        <p:grpSpPr>
          <a:xfrm rot="11738369" flipV="1">
            <a:off x="10523629" y="2260597"/>
            <a:ext cx="586663" cy="4489328"/>
            <a:chOff x="2393997" y="957729"/>
            <a:chExt cx="525416" cy="4259539"/>
          </a:xfrm>
          <a:effectLst>
            <a:outerShdw blurRad="63500" dist="50800" dir="1800000" sx="99000" sy="99000" algn="tr" rotWithShape="0">
              <a:srgbClr val="B5987D"/>
            </a:outerShdw>
          </a:effectLst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4EEF78DD-3AB1-4D07-8DB1-006B3634F84D}"/>
                </a:ext>
              </a:extLst>
            </p:cNvPr>
            <p:cNvSpPr/>
            <p:nvPr/>
          </p:nvSpPr>
          <p:spPr>
            <a:xfrm>
              <a:off x="2512276" y="1586929"/>
              <a:ext cx="260043" cy="3630339"/>
            </a:xfrm>
            <a:prstGeom prst="roundRect">
              <a:avLst>
                <a:gd name="adj" fmla="val 22161"/>
              </a:avLst>
            </a:prstGeom>
            <a:gradFill>
              <a:gsLst>
                <a:gs pos="58000">
                  <a:srgbClr val="B5987D"/>
                </a:gs>
                <a:gs pos="0">
                  <a:srgbClr val="F1D5B8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 descr="图片包含 铅笔&#10;&#10;描述已自动生成">
              <a:extLst>
                <a:ext uri="{FF2B5EF4-FFF2-40B4-BE49-F238E27FC236}">
                  <a16:creationId xmlns:a16="http://schemas.microsoft.com/office/drawing/2014/main" id="{C0E135DA-3F28-4E2B-A123-0E3FA521A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3997" y="957729"/>
              <a:ext cx="525416" cy="829773"/>
            </a:xfrm>
            <a:prstGeom prst="rect">
              <a:avLst/>
            </a:prstGeom>
          </p:spPr>
        </p:pic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5696578A-234C-405D-AF7A-DAFAD96B46F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402"/>
            <a:ext cx="7104768" cy="522634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698C9F1-9AE0-49C4-B548-733E1FF44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207600" cy="76811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E28B57A-BD78-4433-8620-97251D04F17F}"/>
              </a:ext>
            </a:extLst>
          </p:cNvPr>
          <p:cNvSpPr/>
          <p:nvPr/>
        </p:nvSpPr>
        <p:spPr>
          <a:xfrm>
            <a:off x="0" y="7569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親職研習系列～父母教養解憂柑仔店</a:t>
            </a:r>
            <a:r>
              <a:rPr lang="en-US" altLang="zh-TW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03/27</a:t>
            </a:r>
            <a:r>
              <a:rPr lang="zh-TW" altLang="en-US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04/17</a:t>
            </a:r>
            <a:r>
              <a:rPr lang="zh-TW" altLang="en-US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每周</a:t>
            </a:r>
            <a:r>
              <a:rPr lang="en-US" altLang="zh-TW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09:00</a:t>
            </a:r>
            <a:r>
              <a:rPr lang="zh-TW" altLang="en-US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11:50</a:t>
            </a:r>
            <a:r>
              <a:rPr lang="zh-TW" altLang="en-US" b="1" dirty="0">
                <a:solidFill>
                  <a:srgbClr val="E16C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～熱情招生中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120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1D4424-5A63-4861-88CA-8794CBA8AACA}"/>
              </a:ext>
            </a:extLst>
          </p:cNvPr>
          <p:cNvSpPr/>
          <p:nvPr/>
        </p:nvSpPr>
        <p:spPr>
          <a:xfrm>
            <a:off x="142612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1D4B6"/>
              </a:gs>
              <a:gs pos="100000">
                <a:srgbClr val="EEE8D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FEB14B-5E44-4A8A-9C3F-EBCB39445B32}"/>
              </a:ext>
            </a:extLst>
          </p:cNvPr>
          <p:cNvSpPr/>
          <p:nvPr/>
        </p:nvSpPr>
        <p:spPr>
          <a:xfrm>
            <a:off x="5128468" y="1228846"/>
            <a:ext cx="66077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銷聲匿跡許久的志工刊物-心築新竹，開始重新出刊，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為大家的服務留下筆墨、紀錄，讓大眾感受到志願服務的活力及熱情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(刊物在各市立圖書館上架供大家索取，也可以至志推中心領取唷🤚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📝從去年中心開始重啟採訪的服務，讓在志願服務上努力的大家申請受訪，你的故事，我們來寫🖋留下屬於自己的志工服務/團隊故事。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歡迎想要參與中心服務的大家，加入志推中心，一同感受志工的故事💕</a:t>
            </a: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📌112年志工刊物-心築新竹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https://vol.hccg.gov.tw/ischool/public/resource_view/openfid.php?id=86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📌讀後回饋傳送門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https://forms.gle/ro7Mp5UDpomdk6Yi9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📌申請受訪傳送門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https://forms.gle/vec1oUmPpqbdP3bH7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📌中心志工報名表傳送門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https://forms.gle/BzfsbGk7VoC4ioTW8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323451B-BBC4-471F-BAA6-A7A2FBDE0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82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7782AB4-1306-413E-896C-CE63A9224149}"/>
              </a:ext>
            </a:extLst>
          </p:cNvPr>
          <p:cNvSpPr/>
          <p:nvPr/>
        </p:nvSpPr>
        <p:spPr>
          <a:xfrm>
            <a:off x="5113087" y="219636"/>
            <a:ext cx="5834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志願服務－新竹市志願服務推廣中心資訊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8D9249C-2A38-4104-90A9-088C615BF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3468" y="213570"/>
            <a:ext cx="936726" cy="9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72F0F3F4-3D67-D666-6899-D7CC0E9403D3}"/>
              </a:ext>
            </a:extLst>
          </p:cNvPr>
          <p:cNvGrpSpPr/>
          <p:nvPr/>
        </p:nvGrpSpPr>
        <p:grpSpPr>
          <a:xfrm>
            <a:off x="539701" y="3397200"/>
            <a:ext cx="3401872" cy="2830588"/>
            <a:chOff x="833244" y="2704699"/>
            <a:chExt cx="3401872" cy="2830588"/>
          </a:xfrm>
        </p:grpSpPr>
        <p:grpSp>
          <p:nvGrpSpPr>
            <p:cNvPr id="3" name="组合 22">
              <a:extLst>
                <a:ext uri="{FF2B5EF4-FFF2-40B4-BE49-F238E27FC236}">
                  <a16:creationId xmlns:a16="http://schemas.microsoft.com/office/drawing/2014/main" id="{4F0B601C-9DC0-2D6F-ABAE-C3F815CB8CC5}"/>
                </a:ext>
              </a:extLst>
            </p:cNvPr>
            <p:cNvGrpSpPr/>
            <p:nvPr/>
          </p:nvGrpSpPr>
          <p:grpSpPr>
            <a:xfrm>
              <a:off x="833244" y="2704699"/>
              <a:ext cx="3401872" cy="2830588"/>
              <a:chOff x="833244" y="2501808"/>
              <a:chExt cx="3401872" cy="2830588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E924B95-B7EF-B676-44FC-E4519CD64B1A}"/>
                  </a:ext>
                </a:extLst>
              </p:cNvPr>
              <p:cNvSpPr/>
              <p:nvPr/>
            </p:nvSpPr>
            <p:spPr>
              <a:xfrm>
                <a:off x="833244" y="2704699"/>
                <a:ext cx="3401872" cy="8758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B3297C0-354D-68CB-6EE9-7CCF406DC71A}"/>
                  </a:ext>
                </a:extLst>
              </p:cNvPr>
              <p:cNvSpPr/>
              <p:nvPr/>
            </p:nvSpPr>
            <p:spPr>
              <a:xfrm>
                <a:off x="833244" y="3580598"/>
                <a:ext cx="3401872" cy="8758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3C052A9-067C-61C9-4288-73C3ECFA1BD4}"/>
                  </a:ext>
                </a:extLst>
              </p:cNvPr>
              <p:cNvSpPr/>
              <p:nvPr/>
            </p:nvSpPr>
            <p:spPr>
              <a:xfrm>
                <a:off x="833244" y="4456497"/>
                <a:ext cx="3401872" cy="87589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10" name="等腰三角形 9">
                <a:extLst>
                  <a:ext uri="{FF2B5EF4-FFF2-40B4-BE49-F238E27FC236}">
                    <a16:creationId xmlns:a16="http://schemas.microsoft.com/office/drawing/2014/main" id="{E7ADB960-35B0-6706-FE38-0CB4C2AAA7F8}"/>
                  </a:ext>
                </a:extLst>
              </p:cNvPr>
              <p:cNvSpPr/>
              <p:nvPr/>
            </p:nvSpPr>
            <p:spPr>
              <a:xfrm>
                <a:off x="2267608" y="2501808"/>
                <a:ext cx="533143" cy="45960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1A10AFF-9877-B4F5-1EAB-71BBBBDE2854}"/>
                </a:ext>
              </a:extLst>
            </p:cNvPr>
            <p:cNvSpPr/>
            <p:nvPr/>
          </p:nvSpPr>
          <p:spPr>
            <a:xfrm>
              <a:off x="1216786" y="3105586"/>
              <a:ext cx="2634785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輔導行政規劃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21E74E3-7F37-EBF5-086B-E9ABB2599A47}"/>
                </a:ext>
              </a:extLst>
            </p:cNvPr>
            <p:cNvSpPr/>
            <p:nvPr/>
          </p:nvSpPr>
          <p:spPr>
            <a:xfrm>
              <a:off x="1216786" y="3841450"/>
              <a:ext cx="263478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各項議題宣導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全校性輔導活動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A45AB0D-A5A1-F6A4-24B3-374A2D642BBC}"/>
                </a:ext>
              </a:extLst>
            </p:cNvPr>
            <p:cNvSpPr/>
            <p:nvPr/>
          </p:nvSpPr>
          <p:spPr>
            <a:xfrm>
              <a:off x="1188740" y="4835727"/>
              <a:ext cx="2634785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全校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11" name="组合 36">
            <a:extLst>
              <a:ext uri="{FF2B5EF4-FFF2-40B4-BE49-F238E27FC236}">
                <a16:creationId xmlns:a16="http://schemas.microsoft.com/office/drawing/2014/main" id="{102A2F5B-B1FE-3BE9-BF88-84C25B587908}"/>
              </a:ext>
            </a:extLst>
          </p:cNvPr>
          <p:cNvGrpSpPr/>
          <p:nvPr/>
        </p:nvGrpSpPr>
        <p:grpSpPr>
          <a:xfrm>
            <a:off x="4466984" y="3397200"/>
            <a:ext cx="3401872" cy="2830588"/>
            <a:chOff x="4553021" y="2704699"/>
            <a:chExt cx="3401872" cy="2830588"/>
          </a:xfrm>
        </p:grpSpPr>
        <p:grpSp>
          <p:nvGrpSpPr>
            <p:cNvPr id="12" name="组合 23">
              <a:extLst>
                <a:ext uri="{FF2B5EF4-FFF2-40B4-BE49-F238E27FC236}">
                  <a16:creationId xmlns:a16="http://schemas.microsoft.com/office/drawing/2014/main" id="{D3244AF1-8482-4451-79F8-B8289A836077}"/>
                </a:ext>
              </a:extLst>
            </p:cNvPr>
            <p:cNvGrpSpPr/>
            <p:nvPr/>
          </p:nvGrpSpPr>
          <p:grpSpPr>
            <a:xfrm>
              <a:off x="4553021" y="2704699"/>
              <a:ext cx="3401872" cy="2830588"/>
              <a:chOff x="4553021" y="2501808"/>
              <a:chExt cx="3401872" cy="2830588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E4B8007-56F7-A88F-51F6-78E8CF041B75}"/>
                  </a:ext>
                </a:extLst>
              </p:cNvPr>
              <p:cNvSpPr/>
              <p:nvPr/>
            </p:nvSpPr>
            <p:spPr>
              <a:xfrm>
                <a:off x="4553021" y="2704699"/>
                <a:ext cx="3401872" cy="8758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5845861-973A-205D-6630-42A4A30E5A8A}"/>
                  </a:ext>
                </a:extLst>
              </p:cNvPr>
              <p:cNvSpPr/>
              <p:nvPr/>
            </p:nvSpPr>
            <p:spPr>
              <a:xfrm>
                <a:off x="4553021" y="3580598"/>
                <a:ext cx="3401872" cy="8758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9DCD944F-B0FD-41CE-CAD8-2E4D86C27F49}"/>
                  </a:ext>
                </a:extLst>
              </p:cNvPr>
              <p:cNvSpPr/>
              <p:nvPr/>
            </p:nvSpPr>
            <p:spPr>
              <a:xfrm>
                <a:off x="4553021" y="4456497"/>
                <a:ext cx="3401872" cy="87589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6875490E-FC66-9462-BA71-6BBCC8738653}"/>
                  </a:ext>
                </a:extLst>
              </p:cNvPr>
              <p:cNvSpPr/>
              <p:nvPr/>
            </p:nvSpPr>
            <p:spPr>
              <a:xfrm>
                <a:off x="5987385" y="2501808"/>
                <a:ext cx="533143" cy="45960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408F37A-2624-1E46-62EA-C31756678150}"/>
                </a:ext>
              </a:extLst>
            </p:cNvPr>
            <p:cNvSpPr/>
            <p:nvPr/>
          </p:nvSpPr>
          <p:spPr>
            <a:xfrm>
              <a:off x="4936563" y="3105586"/>
              <a:ext cx="2634785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各班級導師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9D00139-B8EB-6098-40C8-AE3890E5C0B0}"/>
                </a:ext>
              </a:extLst>
            </p:cNvPr>
            <p:cNvSpPr/>
            <p:nvPr/>
          </p:nvSpPr>
          <p:spPr>
            <a:xfrm>
              <a:off x="4936563" y="3959828"/>
              <a:ext cx="26347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班級團體輔導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373EB56-B582-C93A-C539-AB7B91481A3E}"/>
                </a:ext>
              </a:extLst>
            </p:cNvPr>
            <p:cNvSpPr/>
            <p:nvPr/>
          </p:nvSpPr>
          <p:spPr>
            <a:xfrm>
              <a:off x="4936563" y="4835727"/>
              <a:ext cx="2634785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班級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20" name="组合 37">
            <a:extLst>
              <a:ext uri="{FF2B5EF4-FFF2-40B4-BE49-F238E27FC236}">
                <a16:creationId xmlns:a16="http://schemas.microsoft.com/office/drawing/2014/main" id="{0151F327-A39F-A09C-1F37-A278A8AA65F4}"/>
              </a:ext>
            </a:extLst>
          </p:cNvPr>
          <p:cNvGrpSpPr/>
          <p:nvPr/>
        </p:nvGrpSpPr>
        <p:grpSpPr>
          <a:xfrm>
            <a:off x="8284338" y="3366961"/>
            <a:ext cx="3430344" cy="2830588"/>
            <a:chOff x="8244326" y="2704699"/>
            <a:chExt cx="3430344" cy="2830588"/>
          </a:xfrm>
        </p:grpSpPr>
        <p:grpSp>
          <p:nvGrpSpPr>
            <p:cNvPr id="21" name="组合 24">
              <a:extLst>
                <a:ext uri="{FF2B5EF4-FFF2-40B4-BE49-F238E27FC236}">
                  <a16:creationId xmlns:a16="http://schemas.microsoft.com/office/drawing/2014/main" id="{B5AA9688-35FA-2DD5-606B-27A75982137E}"/>
                </a:ext>
              </a:extLst>
            </p:cNvPr>
            <p:cNvGrpSpPr/>
            <p:nvPr/>
          </p:nvGrpSpPr>
          <p:grpSpPr>
            <a:xfrm>
              <a:off x="8244326" y="2704699"/>
              <a:ext cx="3430344" cy="2830588"/>
              <a:chOff x="8244326" y="2501808"/>
              <a:chExt cx="3430344" cy="2830588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7DF81EB-D516-E9FB-A770-E9B73E1B5A79}"/>
                  </a:ext>
                </a:extLst>
              </p:cNvPr>
              <p:cNvSpPr/>
              <p:nvPr/>
            </p:nvSpPr>
            <p:spPr>
              <a:xfrm>
                <a:off x="8244326" y="2699803"/>
                <a:ext cx="3401872" cy="8758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6F6805B1-CA18-3030-391B-F28C4876C819}"/>
                  </a:ext>
                </a:extLst>
              </p:cNvPr>
              <p:cNvSpPr/>
              <p:nvPr/>
            </p:nvSpPr>
            <p:spPr>
              <a:xfrm>
                <a:off x="8272798" y="3580598"/>
                <a:ext cx="3401872" cy="8758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553CE92-BED3-33D5-47BF-87D07AB1161C}"/>
                  </a:ext>
                </a:extLst>
              </p:cNvPr>
              <p:cNvSpPr/>
              <p:nvPr/>
            </p:nvSpPr>
            <p:spPr>
              <a:xfrm>
                <a:off x="8272798" y="4456497"/>
                <a:ext cx="3401872" cy="87589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  <p:sp>
            <p:nvSpPr>
              <p:cNvPr id="28" name="等腰三角形 27">
                <a:extLst>
                  <a:ext uri="{FF2B5EF4-FFF2-40B4-BE49-F238E27FC236}">
                    <a16:creationId xmlns:a16="http://schemas.microsoft.com/office/drawing/2014/main" id="{085C292F-E6E0-1188-A4C6-F2BC1DE60225}"/>
                  </a:ext>
                </a:extLst>
              </p:cNvPr>
              <p:cNvSpPr/>
              <p:nvPr/>
            </p:nvSpPr>
            <p:spPr>
              <a:xfrm>
                <a:off x="9707162" y="2501808"/>
                <a:ext cx="533143" cy="459606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265193B-E420-2A65-8209-86239E32C104}"/>
                </a:ext>
              </a:extLst>
            </p:cNvPr>
            <p:cNvSpPr/>
            <p:nvPr/>
          </p:nvSpPr>
          <p:spPr>
            <a:xfrm>
              <a:off x="8735241" y="2951463"/>
              <a:ext cx="2555885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輔導教師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輔導專業資源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02742AA-3EF5-6649-8C50-8CD76AF80263}"/>
                </a:ext>
              </a:extLst>
            </p:cNvPr>
            <p:cNvSpPr/>
            <p:nvPr/>
          </p:nvSpPr>
          <p:spPr>
            <a:xfrm>
              <a:off x="8656341" y="3783489"/>
              <a:ext cx="2634785" cy="83099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小團體輔導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個別諮商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4B55691-1C1E-08B3-56CE-C1CD7B2F5FD4}"/>
                </a:ext>
              </a:extLst>
            </p:cNvPr>
            <p:cNvSpPr/>
            <p:nvPr/>
          </p:nvSpPr>
          <p:spPr>
            <a:xfrm>
              <a:off x="8656341" y="4835727"/>
              <a:ext cx="2634785" cy="58477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ea"/>
                  <a:sym typeface="Calibri" panose="020F0502020204030204" pitchFamily="34" charset="0"/>
                </a:rPr>
                <a:t>小團體、個人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endParaRPr>
            </a:p>
          </p:txBody>
        </p:sp>
      </p:grp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2AC996C-29AE-1C0F-F7A8-0F5E58EE4F7F}"/>
              </a:ext>
            </a:extLst>
          </p:cNvPr>
          <p:cNvSpPr txBox="1"/>
          <p:nvPr/>
        </p:nvSpPr>
        <p:spPr>
          <a:xfrm>
            <a:off x="506362" y="1760753"/>
            <a:ext cx="11179276" cy="1306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85000"/>
                    <a:lumOff val="1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頂埔國小輔導工作服務範圍從全校到個人，均有規劃相關輔導活動。視學生發展階段、個別需求，提供輔導服務。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85000"/>
                  <a:lumOff val="1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02F4359-CF11-76E6-AAEC-25674706331D}"/>
              </a:ext>
            </a:extLst>
          </p:cNvPr>
          <p:cNvSpPr txBox="1"/>
          <p:nvPr/>
        </p:nvSpPr>
        <p:spPr>
          <a:xfrm>
            <a:off x="242285" y="569680"/>
            <a:ext cx="72383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頂埔國小輔導工作推展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E9381812-F71E-6B13-900F-B4D63BE4C3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83917" y="473458"/>
            <a:ext cx="1157604" cy="1264844"/>
            <a:chOff x="3051" y="1299"/>
            <a:chExt cx="1576" cy="172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70B5CE2-7D91-53BC-2673-AA22809F9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8580E7C4-6923-1C28-F787-25EB5A73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F3D0373-11F3-A003-C040-013F5C41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E7CF6318-DDE5-5E37-73D3-D751B562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08BC226-EDE7-FF9B-B188-CBD7D655F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6F2D132-F000-521C-B8CA-C4A60210B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55E264E2-4BF5-77CF-F41E-4B532DE6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F3B5D603-7F33-66CC-A1AE-4B0DD1081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3BA8D0A2-319F-B192-EB1F-3580046A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7E1D7B97-A542-AA45-77FF-4DC231FB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77B17D03-3582-5465-2142-A56CA8B0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99BA77EC-BB39-652C-6194-305FE0A8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99058B04-0B73-84B8-7F38-AAB09DBD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09B0FCE-C801-A4BD-1C3B-AFA53C9EC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C7F0E970-67FA-0A4E-4A4D-5C5174EC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4E07997D-491F-069D-67A1-CC13EC4E5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89496A41-061E-CAFF-F505-050DDE0B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51" name="Group 31">
            <a:extLst>
              <a:ext uri="{FF2B5EF4-FFF2-40B4-BE49-F238E27FC236}">
                <a16:creationId xmlns:a16="http://schemas.microsoft.com/office/drawing/2014/main" id="{FD84BD5E-6BA1-C041-FF64-DFE7483DF3A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556350" y="351046"/>
            <a:ext cx="2136860" cy="1194434"/>
            <a:chOff x="2848" y="571"/>
            <a:chExt cx="1985" cy="1467"/>
          </a:xfrm>
          <a:solidFill>
            <a:srgbClr val="3C3C3B"/>
          </a:solidFill>
        </p:grpSpPr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65241FB-2F53-9BE0-3100-7777F1E52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8" y="571"/>
              <a:ext cx="1985" cy="1467"/>
            </a:xfrm>
            <a:custGeom>
              <a:avLst/>
              <a:gdLst>
                <a:gd name="T0" fmla="*/ 321 w 322"/>
                <a:gd name="T1" fmla="*/ 104 h 237"/>
                <a:gd name="T2" fmla="*/ 225 w 322"/>
                <a:gd name="T3" fmla="*/ 9 h 237"/>
                <a:gd name="T4" fmla="*/ 64 w 322"/>
                <a:gd name="T5" fmla="*/ 26 h 237"/>
                <a:gd name="T6" fmla="*/ 21 w 322"/>
                <a:gd name="T7" fmla="*/ 150 h 237"/>
                <a:gd name="T8" fmla="*/ 175 w 322"/>
                <a:gd name="T9" fmla="*/ 205 h 237"/>
                <a:gd name="T10" fmla="*/ 176 w 322"/>
                <a:gd name="T11" fmla="*/ 205 h 237"/>
                <a:gd name="T12" fmla="*/ 241 w 322"/>
                <a:gd name="T13" fmla="*/ 236 h 237"/>
                <a:gd name="T14" fmla="*/ 242 w 322"/>
                <a:gd name="T15" fmla="*/ 232 h 237"/>
                <a:gd name="T16" fmla="*/ 211 w 322"/>
                <a:gd name="T17" fmla="*/ 200 h 237"/>
                <a:gd name="T18" fmla="*/ 211 w 322"/>
                <a:gd name="T19" fmla="*/ 200 h 237"/>
                <a:gd name="T20" fmla="*/ 321 w 322"/>
                <a:gd name="T21" fmla="*/ 104 h 237"/>
                <a:gd name="T22" fmla="*/ 233 w 322"/>
                <a:gd name="T23" fmla="*/ 232 h 237"/>
                <a:gd name="T24" fmla="*/ 180 w 322"/>
                <a:gd name="T25" fmla="*/ 202 h 237"/>
                <a:gd name="T26" fmla="*/ 177 w 322"/>
                <a:gd name="T27" fmla="*/ 202 h 237"/>
                <a:gd name="T28" fmla="*/ 175 w 322"/>
                <a:gd name="T29" fmla="*/ 201 h 237"/>
                <a:gd name="T30" fmla="*/ 20 w 322"/>
                <a:gd name="T31" fmla="*/ 134 h 237"/>
                <a:gd name="T32" fmla="*/ 45 w 322"/>
                <a:gd name="T33" fmla="*/ 44 h 237"/>
                <a:gd name="T34" fmla="*/ 132 w 322"/>
                <a:gd name="T35" fmla="*/ 11 h 237"/>
                <a:gd name="T36" fmla="*/ 301 w 322"/>
                <a:gd name="T37" fmla="*/ 58 h 237"/>
                <a:gd name="T38" fmla="*/ 299 w 322"/>
                <a:gd name="T39" fmla="*/ 150 h 237"/>
                <a:gd name="T40" fmla="*/ 212 w 322"/>
                <a:gd name="T41" fmla="*/ 196 h 237"/>
                <a:gd name="T42" fmla="*/ 212 w 322"/>
                <a:gd name="T43" fmla="*/ 194 h 237"/>
                <a:gd name="T44" fmla="*/ 208 w 322"/>
                <a:gd name="T45" fmla="*/ 193 h 237"/>
                <a:gd name="T46" fmla="*/ 233 w 322"/>
                <a:gd name="T47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2" h="237">
                  <a:moveTo>
                    <a:pt x="321" y="104"/>
                  </a:moveTo>
                  <a:cubicBezTo>
                    <a:pt x="321" y="51"/>
                    <a:pt x="271" y="18"/>
                    <a:pt x="225" y="9"/>
                  </a:cubicBezTo>
                  <a:cubicBezTo>
                    <a:pt x="175" y="0"/>
                    <a:pt x="110" y="1"/>
                    <a:pt x="64" y="26"/>
                  </a:cubicBezTo>
                  <a:cubicBezTo>
                    <a:pt x="20" y="49"/>
                    <a:pt x="0" y="104"/>
                    <a:pt x="21" y="150"/>
                  </a:cubicBezTo>
                  <a:cubicBezTo>
                    <a:pt x="49" y="210"/>
                    <a:pt x="118" y="212"/>
                    <a:pt x="175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92" y="225"/>
                    <a:pt x="215" y="237"/>
                    <a:pt x="241" y="236"/>
                  </a:cubicBezTo>
                  <a:cubicBezTo>
                    <a:pt x="243" y="236"/>
                    <a:pt x="243" y="233"/>
                    <a:pt x="242" y="232"/>
                  </a:cubicBezTo>
                  <a:cubicBezTo>
                    <a:pt x="230" y="224"/>
                    <a:pt x="212" y="215"/>
                    <a:pt x="211" y="200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58" y="186"/>
                    <a:pt x="321" y="162"/>
                    <a:pt x="321" y="104"/>
                  </a:cubicBezTo>
                  <a:close/>
                  <a:moveTo>
                    <a:pt x="233" y="232"/>
                  </a:moveTo>
                  <a:cubicBezTo>
                    <a:pt x="212" y="230"/>
                    <a:pt x="193" y="220"/>
                    <a:pt x="180" y="202"/>
                  </a:cubicBezTo>
                  <a:cubicBezTo>
                    <a:pt x="179" y="201"/>
                    <a:pt x="178" y="201"/>
                    <a:pt x="177" y="202"/>
                  </a:cubicBezTo>
                  <a:cubicBezTo>
                    <a:pt x="177" y="201"/>
                    <a:pt x="176" y="201"/>
                    <a:pt x="175" y="201"/>
                  </a:cubicBezTo>
                  <a:cubicBezTo>
                    <a:pt x="116" y="208"/>
                    <a:pt x="38" y="204"/>
                    <a:pt x="20" y="134"/>
                  </a:cubicBezTo>
                  <a:cubicBezTo>
                    <a:pt x="11" y="102"/>
                    <a:pt x="21" y="67"/>
                    <a:pt x="45" y="44"/>
                  </a:cubicBezTo>
                  <a:cubicBezTo>
                    <a:pt x="69" y="22"/>
                    <a:pt x="101" y="14"/>
                    <a:pt x="132" y="11"/>
                  </a:cubicBezTo>
                  <a:cubicBezTo>
                    <a:pt x="189" y="5"/>
                    <a:pt x="264" y="6"/>
                    <a:pt x="301" y="58"/>
                  </a:cubicBezTo>
                  <a:cubicBezTo>
                    <a:pt x="322" y="87"/>
                    <a:pt x="322" y="122"/>
                    <a:pt x="299" y="150"/>
                  </a:cubicBezTo>
                  <a:cubicBezTo>
                    <a:pt x="276" y="175"/>
                    <a:pt x="243" y="186"/>
                    <a:pt x="212" y="196"/>
                  </a:cubicBezTo>
                  <a:cubicBezTo>
                    <a:pt x="212" y="195"/>
                    <a:pt x="212" y="195"/>
                    <a:pt x="212" y="194"/>
                  </a:cubicBezTo>
                  <a:cubicBezTo>
                    <a:pt x="212" y="192"/>
                    <a:pt x="208" y="191"/>
                    <a:pt x="208" y="193"/>
                  </a:cubicBezTo>
                  <a:cubicBezTo>
                    <a:pt x="204" y="212"/>
                    <a:pt x="220" y="222"/>
                    <a:pt x="23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C4FAE813-199B-734F-B2DE-358FECAC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664"/>
              <a:ext cx="204" cy="43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1 h 7"/>
                <a:gd name="T4" fmla="*/ 3 w 33"/>
                <a:gd name="T5" fmla="*/ 5 h 7"/>
                <a:gd name="T6" fmla="*/ 29 w 33"/>
                <a:gd name="T7" fmla="*/ 6 h 7"/>
                <a:gd name="T8" fmla="*/ 30 w 3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1"/>
                    <a:pt x="12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2" y="4"/>
                    <a:pt x="20" y="5"/>
                    <a:pt x="29" y="6"/>
                  </a:cubicBezTo>
                  <a:cubicBezTo>
                    <a:pt x="32" y="7"/>
                    <a:pt x="33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CFF4D15B-87EE-E62F-FD16-C5937186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732"/>
              <a:ext cx="179" cy="43"/>
            </a:xfrm>
            <a:custGeom>
              <a:avLst/>
              <a:gdLst>
                <a:gd name="T0" fmla="*/ 26 w 29"/>
                <a:gd name="T1" fmla="*/ 2 h 7"/>
                <a:gd name="T2" fmla="*/ 2 w 29"/>
                <a:gd name="T3" fmla="*/ 1 h 7"/>
                <a:gd name="T4" fmla="*/ 2 w 29"/>
                <a:gd name="T5" fmla="*/ 5 h 7"/>
                <a:gd name="T6" fmla="*/ 25 w 29"/>
                <a:gd name="T7" fmla="*/ 6 h 7"/>
                <a:gd name="T8" fmla="*/ 26 w 29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2"/>
                  </a:moveTo>
                  <a:cubicBezTo>
                    <a:pt x="18" y="0"/>
                    <a:pt x="10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10" y="4"/>
                    <a:pt x="18" y="5"/>
                    <a:pt x="25" y="6"/>
                  </a:cubicBezTo>
                  <a:cubicBezTo>
                    <a:pt x="28" y="7"/>
                    <a:pt x="29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A2E44800-12C3-8C51-3502-F52DB59E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735"/>
              <a:ext cx="197" cy="43"/>
            </a:xfrm>
            <a:custGeom>
              <a:avLst/>
              <a:gdLst>
                <a:gd name="T0" fmla="*/ 29 w 32"/>
                <a:gd name="T1" fmla="*/ 1 h 7"/>
                <a:gd name="T2" fmla="*/ 3 w 32"/>
                <a:gd name="T3" fmla="*/ 2 h 7"/>
                <a:gd name="T4" fmla="*/ 3 w 32"/>
                <a:gd name="T5" fmla="*/ 6 h 7"/>
                <a:gd name="T6" fmla="*/ 30 w 32"/>
                <a:gd name="T7" fmla="*/ 5 h 7"/>
                <a:gd name="T8" fmla="*/ 29 w 3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">
                  <a:moveTo>
                    <a:pt x="29" y="1"/>
                  </a:moveTo>
                  <a:cubicBezTo>
                    <a:pt x="20" y="2"/>
                    <a:pt x="11" y="3"/>
                    <a:pt x="3" y="2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12" y="7"/>
                    <a:pt x="21" y="6"/>
                    <a:pt x="30" y="5"/>
                  </a:cubicBezTo>
                  <a:cubicBezTo>
                    <a:pt x="32" y="4"/>
                    <a:pt x="31" y="0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17D75CA4-F69F-A400-FCC8-CEB83C0E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704"/>
              <a:ext cx="148" cy="25"/>
            </a:xfrm>
            <a:custGeom>
              <a:avLst/>
              <a:gdLst>
                <a:gd name="T0" fmla="*/ 20 w 24"/>
                <a:gd name="T1" fmla="*/ 0 h 4"/>
                <a:gd name="T2" fmla="*/ 4 w 24"/>
                <a:gd name="T3" fmla="*/ 0 h 4"/>
                <a:gd name="T4" fmla="*/ 4 w 24"/>
                <a:gd name="T5" fmla="*/ 4 h 4"/>
                <a:gd name="T6" fmla="*/ 20 w 24"/>
                <a:gd name="T7" fmla="*/ 4 h 4"/>
                <a:gd name="T8" fmla="*/ 20 w 2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4"/>
                    <a:pt x="4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4" y="4"/>
                    <a:pt x="24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sp>
        <p:nvSpPr>
          <p:cNvPr id="57" name="文本框 53">
            <a:extLst>
              <a:ext uri="{FF2B5EF4-FFF2-40B4-BE49-F238E27FC236}">
                <a16:creationId xmlns:a16="http://schemas.microsoft.com/office/drawing/2014/main" id="{6A45D78A-4B09-2F21-9588-07CD06581BFC}"/>
              </a:ext>
            </a:extLst>
          </p:cNvPr>
          <p:cNvSpPr txBox="1"/>
          <p:nvPr/>
        </p:nvSpPr>
        <p:spPr>
          <a:xfrm>
            <a:off x="9982070" y="596138"/>
            <a:ext cx="13162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rPr>
              <a:t>輔導處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cs"/>
              <a:sym typeface="站酷快乐体2016修订版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9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602F4359-CF11-76E6-AAEC-25674706331D}"/>
              </a:ext>
            </a:extLst>
          </p:cNvPr>
          <p:cNvSpPr txBox="1"/>
          <p:nvPr/>
        </p:nvSpPr>
        <p:spPr>
          <a:xfrm>
            <a:off x="103999" y="229090"/>
            <a:ext cx="6652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網路成癮防治宣導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E9381812-F71E-6B13-900F-B4D63BE4C3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17044" y="78982"/>
            <a:ext cx="1169637" cy="1277992"/>
            <a:chOff x="3051" y="1299"/>
            <a:chExt cx="1576" cy="172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70B5CE2-7D91-53BC-2673-AA22809F9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8580E7C4-6923-1C28-F787-25EB5A73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F3D0373-11F3-A003-C040-013F5C41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E7CF6318-DDE5-5E37-73D3-D751B562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08BC226-EDE7-FF9B-B188-CBD7D655F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6F2D132-F000-521C-B8CA-C4A60210B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55E264E2-4BF5-77CF-F41E-4B532DE6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F3B5D603-7F33-66CC-A1AE-4B0DD1081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3BA8D0A2-319F-B192-EB1F-3580046A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7E1D7B97-A542-AA45-77FF-4DC231FB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77B17D03-3582-5465-2142-A56CA8B0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99BA77EC-BB39-652C-6194-305FE0A8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99058B04-0B73-84B8-7F38-AAB09DBD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09B0FCE-C801-A4BD-1C3B-AFA53C9EC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C7F0E970-67FA-0A4E-4A4D-5C5174EC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4E07997D-491F-069D-67A1-CC13EC4E5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89496A41-061E-CAFF-F505-050DDE0B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51" name="Group 31">
            <a:extLst>
              <a:ext uri="{FF2B5EF4-FFF2-40B4-BE49-F238E27FC236}">
                <a16:creationId xmlns:a16="http://schemas.microsoft.com/office/drawing/2014/main" id="{FD84BD5E-6BA1-C041-FF64-DFE7483DF3A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0055140" y="219984"/>
            <a:ext cx="2136860" cy="1194434"/>
            <a:chOff x="2848" y="571"/>
            <a:chExt cx="1985" cy="1467"/>
          </a:xfrm>
          <a:solidFill>
            <a:srgbClr val="3C3C3B"/>
          </a:solidFill>
        </p:grpSpPr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65241FB-2F53-9BE0-3100-7777F1E52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8" y="571"/>
              <a:ext cx="1985" cy="1467"/>
            </a:xfrm>
            <a:custGeom>
              <a:avLst/>
              <a:gdLst>
                <a:gd name="T0" fmla="*/ 321 w 322"/>
                <a:gd name="T1" fmla="*/ 104 h 237"/>
                <a:gd name="T2" fmla="*/ 225 w 322"/>
                <a:gd name="T3" fmla="*/ 9 h 237"/>
                <a:gd name="T4" fmla="*/ 64 w 322"/>
                <a:gd name="T5" fmla="*/ 26 h 237"/>
                <a:gd name="T6" fmla="*/ 21 w 322"/>
                <a:gd name="T7" fmla="*/ 150 h 237"/>
                <a:gd name="T8" fmla="*/ 175 w 322"/>
                <a:gd name="T9" fmla="*/ 205 h 237"/>
                <a:gd name="T10" fmla="*/ 176 w 322"/>
                <a:gd name="T11" fmla="*/ 205 h 237"/>
                <a:gd name="T12" fmla="*/ 241 w 322"/>
                <a:gd name="T13" fmla="*/ 236 h 237"/>
                <a:gd name="T14" fmla="*/ 242 w 322"/>
                <a:gd name="T15" fmla="*/ 232 h 237"/>
                <a:gd name="T16" fmla="*/ 211 w 322"/>
                <a:gd name="T17" fmla="*/ 200 h 237"/>
                <a:gd name="T18" fmla="*/ 211 w 322"/>
                <a:gd name="T19" fmla="*/ 200 h 237"/>
                <a:gd name="T20" fmla="*/ 321 w 322"/>
                <a:gd name="T21" fmla="*/ 104 h 237"/>
                <a:gd name="T22" fmla="*/ 233 w 322"/>
                <a:gd name="T23" fmla="*/ 232 h 237"/>
                <a:gd name="T24" fmla="*/ 180 w 322"/>
                <a:gd name="T25" fmla="*/ 202 h 237"/>
                <a:gd name="T26" fmla="*/ 177 w 322"/>
                <a:gd name="T27" fmla="*/ 202 h 237"/>
                <a:gd name="T28" fmla="*/ 175 w 322"/>
                <a:gd name="T29" fmla="*/ 201 h 237"/>
                <a:gd name="T30" fmla="*/ 20 w 322"/>
                <a:gd name="T31" fmla="*/ 134 h 237"/>
                <a:gd name="T32" fmla="*/ 45 w 322"/>
                <a:gd name="T33" fmla="*/ 44 h 237"/>
                <a:gd name="T34" fmla="*/ 132 w 322"/>
                <a:gd name="T35" fmla="*/ 11 h 237"/>
                <a:gd name="T36" fmla="*/ 301 w 322"/>
                <a:gd name="T37" fmla="*/ 58 h 237"/>
                <a:gd name="T38" fmla="*/ 299 w 322"/>
                <a:gd name="T39" fmla="*/ 150 h 237"/>
                <a:gd name="T40" fmla="*/ 212 w 322"/>
                <a:gd name="T41" fmla="*/ 196 h 237"/>
                <a:gd name="T42" fmla="*/ 212 w 322"/>
                <a:gd name="T43" fmla="*/ 194 h 237"/>
                <a:gd name="T44" fmla="*/ 208 w 322"/>
                <a:gd name="T45" fmla="*/ 193 h 237"/>
                <a:gd name="T46" fmla="*/ 233 w 322"/>
                <a:gd name="T47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2" h="237">
                  <a:moveTo>
                    <a:pt x="321" y="104"/>
                  </a:moveTo>
                  <a:cubicBezTo>
                    <a:pt x="321" y="51"/>
                    <a:pt x="271" y="18"/>
                    <a:pt x="225" y="9"/>
                  </a:cubicBezTo>
                  <a:cubicBezTo>
                    <a:pt x="175" y="0"/>
                    <a:pt x="110" y="1"/>
                    <a:pt x="64" y="26"/>
                  </a:cubicBezTo>
                  <a:cubicBezTo>
                    <a:pt x="20" y="49"/>
                    <a:pt x="0" y="104"/>
                    <a:pt x="21" y="150"/>
                  </a:cubicBezTo>
                  <a:cubicBezTo>
                    <a:pt x="49" y="210"/>
                    <a:pt x="118" y="212"/>
                    <a:pt x="175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92" y="225"/>
                    <a:pt x="215" y="237"/>
                    <a:pt x="241" y="236"/>
                  </a:cubicBezTo>
                  <a:cubicBezTo>
                    <a:pt x="243" y="236"/>
                    <a:pt x="243" y="233"/>
                    <a:pt x="242" y="232"/>
                  </a:cubicBezTo>
                  <a:cubicBezTo>
                    <a:pt x="230" y="224"/>
                    <a:pt x="212" y="215"/>
                    <a:pt x="211" y="200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58" y="186"/>
                    <a:pt x="321" y="162"/>
                    <a:pt x="321" y="104"/>
                  </a:cubicBezTo>
                  <a:close/>
                  <a:moveTo>
                    <a:pt x="233" y="232"/>
                  </a:moveTo>
                  <a:cubicBezTo>
                    <a:pt x="212" y="230"/>
                    <a:pt x="193" y="220"/>
                    <a:pt x="180" y="202"/>
                  </a:cubicBezTo>
                  <a:cubicBezTo>
                    <a:pt x="179" y="201"/>
                    <a:pt x="178" y="201"/>
                    <a:pt x="177" y="202"/>
                  </a:cubicBezTo>
                  <a:cubicBezTo>
                    <a:pt x="177" y="201"/>
                    <a:pt x="176" y="201"/>
                    <a:pt x="175" y="201"/>
                  </a:cubicBezTo>
                  <a:cubicBezTo>
                    <a:pt x="116" y="208"/>
                    <a:pt x="38" y="204"/>
                    <a:pt x="20" y="134"/>
                  </a:cubicBezTo>
                  <a:cubicBezTo>
                    <a:pt x="11" y="102"/>
                    <a:pt x="21" y="67"/>
                    <a:pt x="45" y="44"/>
                  </a:cubicBezTo>
                  <a:cubicBezTo>
                    <a:pt x="69" y="22"/>
                    <a:pt x="101" y="14"/>
                    <a:pt x="132" y="11"/>
                  </a:cubicBezTo>
                  <a:cubicBezTo>
                    <a:pt x="189" y="5"/>
                    <a:pt x="264" y="6"/>
                    <a:pt x="301" y="58"/>
                  </a:cubicBezTo>
                  <a:cubicBezTo>
                    <a:pt x="322" y="87"/>
                    <a:pt x="322" y="122"/>
                    <a:pt x="299" y="150"/>
                  </a:cubicBezTo>
                  <a:cubicBezTo>
                    <a:pt x="276" y="175"/>
                    <a:pt x="243" y="186"/>
                    <a:pt x="212" y="196"/>
                  </a:cubicBezTo>
                  <a:cubicBezTo>
                    <a:pt x="212" y="195"/>
                    <a:pt x="212" y="195"/>
                    <a:pt x="212" y="194"/>
                  </a:cubicBezTo>
                  <a:cubicBezTo>
                    <a:pt x="212" y="192"/>
                    <a:pt x="208" y="191"/>
                    <a:pt x="208" y="193"/>
                  </a:cubicBezTo>
                  <a:cubicBezTo>
                    <a:pt x="204" y="212"/>
                    <a:pt x="220" y="222"/>
                    <a:pt x="23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C4FAE813-199B-734F-B2DE-358FECAC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664"/>
              <a:ext cx="204" cy="43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1 h 7"/>
                <a:gd name="T4" fmla="*/ 3 w 33"/>
                <a:gd name="T5" fmla="*/ 5 h 7"/>
                <a:gd name="T6" fmla="*/ 29 w 33"/>
                <a:gd name="T7" fmla="*/ 6 h 7"/>
                <a:gd name="T8" fmla="*/ 30 w 3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1"/>
                    <a:pt x="12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2" y="4"/>
                    <a:pt x="20" y="5"/>
                    <a:pt x="29" y="6"/>
                  </a:cubicBezTo>
                  <a:cubicBezTo>
                    <a:pt x="32" y="7"/>
                    <a:pt x="33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CFF4D15B-87EE-E62F-FD16-C5937186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732"/>
              <a:ext cx="179" cy="43"/>
            </a:xfrm>
            <a:custGeom>
              <a:avLst/>
              <a:gdLst>
                <a:gd name="T0" fmla="*/ 26 w 29"/>
                <a:gd name="T1" fmla="*/ 2 h 7"/>
                <a:gd name="T2" fmla="*/ 2 w 29"/>
                <a:gd name="T3" fmla="*/ 1 h 7"/>
                <a:gd name="T4" fmla="*/ 2 w 29"/>
                <a:gd name="T5" fmla="*/ 5 h 7"/>
                <a:gd name="T6" fmla="*/ 25 w 29"/>
                <a:gd name="T7" fmla="*/ 6 h 7"/>
                <a:gd name="T8" fmla="*/ 26 w 29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2"/>
                  </a:moveTo>
                  <a:cubicBezTo>
                    <a:pt x="18" y="0"/>
                    <a:pt x="10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10" y="4"/>
                    <a:pt x="18" y="5"/>
                    <a:pt x="25" y="6"/>
                  </a:cubicBezTo>
                  <a:cubicBezTo>
                    <a:pt x="28" y="7"/>
                    <a:pt x="29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A2E44800-12C3-8C51-3502-F52DB59E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735"/>
              <a:ext cx="197" cy="43"/>
            </a:xfrm>
            <a:custGeom>
              <a:avLst/>
              <a:gdLst>
                <a:gd name="T0" fmla="*/ 29 w 32"/>
                <a:gd name="T1" fmla="*/ 1 h 7"/>
                <a:gd name="T2" fmla="*/ 3 w 32"/>
                <a:gd name="T3" fmla="*/ 2 h 7"/>
                <a:gd name="T4" fmla="*/ 3 w 32"/>
                <a:gd name="T5" fmla="*/ 6 h 7"/>
                <a:gd name="T6" fmla="*/ 30 w 32"/>
                <a:gd name="T7" fmla="*/ 5 h 7"/>
                <a:gd name="T8" fmla="*/ 29 w 3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">
                  <a:moveTo>
                    <a:pt x="29" y="1"/>
                  </a:moveTo>
                  <a:cubicBezTo>
                    <a:pt x="20" y="2"/>
                    <a:pt x="11" y="3"/>
                    <a:pt x="3" y="2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12" y="7"/>
                    <a:pt x="21" y="6"/>
                    <a:pt x="30" y="5"/>
                  </a:cubicBezTo>
                  <a:cubicBezTo>
                    <a:pt x="32" y="4"/>
                    <a:pt x="31" y="0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17D75CA4-F69F-A400-FCC8-CEB83C0E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704"/>
              <a:ext cx="148" cy="25"/>
            </a:xfrm>
            <a:custGeom>
              <a:avLst/>
              <a:gdLst>
                <a:gd name="T0" fmla="*/ 20 w 24"/>
                <a:gd name="T1" fmla="*/ 0 h 4"/>
                <a:gd name="T2" fmla="*/ 4 w 24"/>
                <a:gd name="T3" fmla="*/ 0 h 4"/>
                <a:gd name="T4" fmla="*/ 4 w 24"/>
                <a:gd name="T5" fmla="*/ 4 h 4"/>
                <a:gd name="T6" fmla="*/ 20 w 24"/>
                <a:gd name="T7" fmla="*/ 4 h 4"/>
                <a:gd name="T8" fmla="*/ 20 w 2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4"/>
                    <a:pt x="4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4" y="4"/>
                    <a:pt x="24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sp>
        <p:nvSpPr>
          <p:cNvPr id="57" name="文本框 53">
            <a:extLst>
              <a:ext uri="{FF2B5EF4-FFF2-40B4-BE49-F238E27FC236}">
                <a16:creationId xmlns:a16="http://schemas.microsoft.com/office/drawing/2014/main" id="{6A45D78A-4B09-2F21-9588-07CD06581BFC}"/>
              </a:ext>
            </a:extLst>
          </p:cNvPr>
          <p:cNvSpPr txBox="1"/>
          <p:nvPr/>
        </p:nvSpPr>
        <p:spPr>
          <a:xfrm>
            <a:off x="10442667" y="474985"/>
            <a:ext cx="13162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rPr>
              <a:t>輔導處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cs"/>
              <a:sym typeface="站酷快乐体2016修订版" panose="02010600030101010101" pitchFamily="2" charset="-122"/>
            </a:endParaRPr>
          </a:p>
        </p:txBody>
      </p:sp>
      <p:pic>
        <p:nvPicPr>
          <p:cNvPr id="2" name="線上媒體 1" title="誰掌管了我的腦？為何我無法停止上網及看手機">
            <a:hlinkClick r:id="" action="ppaction://media"/>
            <a:extLst>
              <a:ext uri="{FF2B5EF4-FFF2-40B4-BE49-F238E27FC236}">
                <a16:creationId xmlns:a16="http://schemas.microsoft.com/office/drawing/2014/main" id="{894DCC6E-F91A-44BE-A005-59E6DED781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8172" y="1505562"/>
            <a:ext cx="7777993" cy="437512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FB10734-7CD6-402C-8D27-62B8B3E6ACA0}"/>
              </a:ext>
            </a:extLst>
          </p:cNvPr>
          <p:cNvSpPr/>
          <p:nvPr/>
        </p:nvSpPr>
        <p:spPr>
          <a:xfrm>
            <a:off x="4318158" y="5934670"/>
            <a:ext cx="53078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F0F0F"/>
                </a:solidFill>
                <a:latin typeface="Roboto" panose="02000000000000000000" pitchFamily="2" charset="0"/>
              </a:rPr>
              <a:t>誰掌管了我的腦？為何我無法停止上網及看手機</a:t>
            </a:r>
            <a:br>
              <a:rPr lang="en-US" altLang="zh-TW" b="1" dirty="0">
                <a:solidFill>
                  <a:srgbClr val="0F0F0F"/>
                </a:solidFill>
                <a:latin typeface="Roboto" panose="02000000000000000000" pitchFamily="2" charset="0"/>
              </a:rPr>
            </a:br>
            <a:r>
              <a:rPr lang="en-US" altLang="zh-TW" b="1" dirty="0">
                <a:solidFill>
                  <a:srgbClr val="0F0F0F"/>
                </a:solidFill>
                <a:latin typeface="Roboto" panose="02000000000000000000" pitchFamily="2" charset="0"/>
                <a:hlinkClick r:id="rId4"/>
              </a:rPr>
              <a:t>https://www.youtube.com/watch?v=77uJePFLFVQ</a:t>
            </a:r>
            <a:endParaRPr lang="en-US" altLang="zh-TW" b="1" dirty="0">
              <a:solidFill>
                <a:srgbClr val="0F0F0F"/>
              </a:solidFill>
              <a:latin typeface="Roboto" panose="02000000000000000000" pitchFamily="2" charset="0"/>
            </a:endParaRPr>
          </a:p>
          <a:p>
            <a:endParaRPr lang="zh-TW" altLang="en-US" b="1" i="0" dirty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1C46F651-689C-4B05-A36F-59AAFAD83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93239"/>
            <a:ext cx="4371755" cy="438744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7D0D6C0-9B33-4FC5-8C2B-C0444835C622}"/>
              </a:ext>
            </a:extLst>
          </p:cNvPr>
          <p:cNvSpPr/>
          <p:nvPr/>
        </p:nvSpPr>
        <p:spPr>
          <a:xfrm>
            <a:off x="0" y="5880683"/>
            <a:ext cx="40770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相關資源</a:t>
            </a:r>
            <a:r>
              <a:rPr lang="en-US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衛生福利部心理健康司</a:t>
            </a:r>
            <a:br>
              <a:rPr lang="en-US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https://dep.mohw.gov.tw/DOMHAOH/cp-4910-55038-107.html#%E5%85%B6%E4%BB%96%E7%B6%B2%E7%99%AE%E8%B3%87%E8%A8%8A%E7%B6%B2%E5%9D%80</a:t>
            </a:r>
          </a:p>
        </p:txBody>
      </p:sp>
    </p:spTree>
    <p:extLst>
      <p:ext uri="{BB962C8B-B14F-4D97-AF65-F5344CB8AC3E}">
        <p14:creationId xmlns:p14="http://schemas.microsoft.com/office/powerpoint/2010/main" val="42415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602F4359-CF11-76E6-AAEC-25674706331D}"/>
              </a:ext>
            </a:extLst>
          </p:cNvPr>
          <p:cNvSpPr txBox="1"/>
          <p:nvPr/>
        </p:nvSpPr>
        <p:spPr>
          <a:xfrm>
            <a:off x="103999" y="229090"/>
            <a:ext cx="6652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網路成癮防治宣導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E9381812-F71E-6B13-900F-B4D63BE4C3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17044" y="78982"/>
            <a:ext cx="1169637" cy="1277992"/>
            <a:chOff x="3051" y="1299"/>
            <a:chExt cx="1576" cy="172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70B5CE2-7D91-53BC-2673-AA22809F9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8580E7C4-6923-1C28-F787-25EB5A73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F3D0373-11F3-A003-C040-013F5C41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E7CF6318-DDE5-5E37-73D3-D751B562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08BC226-EDE7-FF9B-B188-CBD7D655F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6F2D132-F000-521C-B8CA-C4A60210B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55E264E2-4BF5-77CF-F41E-4B532DE6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F3B5D603-7F33-66CC-A1AE-4B0DD1081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3BA8D0A2-319F-B192-EB1F-3580046A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7E1D7B97-A542-AA45-77FF-4DC231FB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77B17D03-3582-5465-2142-A56CA8B0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99BA77EC-BB39-652C-6194-305FE0A8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99058B04-0B73-84B8-7F38-AAB09DBD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09B0FCE-C801-A4BD-1C3B-AFA53C9EC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C7F0E970-67FA-0A4E-4A4D-5C5174EC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4E07997D-491F-069D-67A1-CC13EC4E5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89496A41-061E-CAFF-F505-050DDE0B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51" name="Group 31">
            <a:extLst>
              <a:ext uri="{FF2B5EF4-FFF2-40B4-BE49-F238E27FC236}">
                <a16:creationId xmlns:a16="http://schemas.microsoft.com/office/drawing/2014/main" id="{FD84BD5E-6BA1-C041-FF64-DFE7483DF3A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0055140" y="219984"/>
            <a:ext cx="2136860" cy="1194434"/>
            <a:chOff x="2848" y="571"/>
            <a:chExt cx="1985" cy="1467"/>
          </a:xfrm>
          <a:solidFill>
            <a:srgbClr val="3C3C3B"/>
          </a:solidFill>
        </p:grpSpPr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65241FB-2F53-9BE0-3100-7777F1E52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8" y="571"/>
              <a:ext cx="1985" cy="1467"/>
            </a:xfrm>
            <a:custGeom>
              <a:avLst/>
              <a:gdLst>
                <a:gd name="T0" fmla="*/ 321 w 322"/>
                <a:gd name="T1" fmla="*/ 104 h 237"/>
                <a:gd name="T2" fmla="*/ 225 w 322"/>
                <a:gd name="T3" fmla="*/ 9 h 237"/>
                <a:gd name="T4" fmla="*/ 64 w 322"/>
                <a:gd name="T5" fmla="*/ 26 h 237"/>
                <a:gd name="T6" fmla="*/ 21 w 322"/>
                <a:gd name="T7" fmla="*/ 150 h 237"/>
                <a:gd name="T8" fmla="*/ 175 w 322"/>
                <a:gd name="T9" fmla="*/ 205 h 237"/>
                <a:gd name="T10" fmla="*/ 176 w 322"/>
                <a:gd name="T11" fmla="*/ 205 h 237"/>
                <a:gd name="T12" fmla="*/ 241 w 322"/>
                <a:gd name="T13" fmla="*/ 236 h 237"/>
                <a:gd name="T14" fmla="*/ 242 w 322"/>
                <a:gd name="T15" fmla="*/ 232 h 237"/>
                <a:gd name="T16" fmla="*/ 211 w 322"/>
                <a:gd name="T17" fmla="*/ 200 h 237"/>
                <a:gd name="T18" fmla="*/ 211 w 322"/>
                <a:gd name="T19" fmla="*/ 200 h 237"/>
                <a:gd name="T20" fmla="*/ 321 w 322"/>
                <a:gd name="T21" fmla="*/ 104 h 237"/>
                <a:gd name="T22" fmla="*/ 233 w 322"/>
                <a:gd name="T23" fmla="*/ 232 h 237"/>
                <a:gd name="T24" fmla="*/ 180 w 322"/>
                <a:gd name="T25" fmla="*/ 202 h 237"/>
                <a:gd name="T26" fmla="*/ 177 w 322"/>
                <a:gd name="T27" fmla="*/ 202 h 237"/>
                <a:gd name="T28" fmla="*/ 175 w 322"/>
                <a:gd name="T29" fmla="*/ 201 h 237"/>
                <a:gd name="T30" fmla="*/ 20 w 322"/>
                <a:gd name="T31" fmla="*/ 134 h 237"/>
                <a:gd name="T32" fmla="*/ 45 w 322"/>
                <a:gd name="T33" fmla="*/ 44 h 237"/>
                <a:gd name="T34" fmla="*/ 132 w 322"/>
                <a:gd name="T35" fmla="*/ 11 h 237"/>
                <a:gd name="T36" fmla="*/ 301 w 322"/>
                <a:gd name="T37" fmla="*/ 58 h 237"/>
                <a:gd name="T38" fmla="*/ 299 w 322"/>
                <a:gd name="T39" fmla="*/ 150 h 237"/>
                <a:gd name="T40" fmla="*/ 212 w 322"/>
                <a:gd name="T41" fmla="*/ 196 h 237"/>
                <a:gd name="T42" fmla="*/ 212 w 322"/>
                <a:gd name="T43" fmla="*/ 194 h 237"/>
                <a:gd name="T44" fmla="*/ 208 w 322"/>
                <a:gd name="T45" fmla="*/ 193 h 237"/>
                <a:gd name="T46" fmla="*/ 233 w 322"/>
                <a:gd name="T47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2" h="237">
                  <a:moveTo>
                    <a:pt x="321" y="104"/>
                  </a:moveTo>
                  <a:cubicBezTo>
                    <a:pt x="321" y="51"/>
                    <a:pt x="271" y="18"/>
                    <a:pt x="225" y="9"/>
                  </a:cubicBezTo>
                  <a:cubicBezTo>
                    <a:pt x="175" y="0"/>
                    <a:pt x="110" y="1"/>
                    <a:pt x="64" y="26"/>
                  </a:cubicBezTo>
                  <a:cubicBezTo>
                    <a:pt x="20" y="49"/>
                    <a:pt x="0" y="104"/>
                    <a:pt x="21" y="150"/>
                  </a:cubicBezTo>
                  <a:cubicBezTo>
                    <a:pt x="49" y="210"/>
                    <a:pt x="118" y="212"/>
                    <a:pt x="175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92" y="225"/>
                    <a:pt x="215" y="237"/>
                    <a:pt x="241" y="236"/>
                  </a:cubicBezTo>
                  <a:cubicBezTo>
                    <a:pt x="243" y="236"/>
                    <a:pt x="243" y="233"/>
                    <a:pt x="242" y="232"/>
                  </a:cubicBezTo>
                  <a:cubicBezTo>
                    <a:pt x="230" y="224"/>
                    <a:pt x="212" y="215"/>
                    <a:pt x="211" y="200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58" y="186"/>
                    <a:pt x="321" y="162"/>
                    <a:pt x="321" y="104"/>
                  </a:cubicBezTo>
                  <a:close/>
                  <a:moveTo>
                    <a:pt x="233" y="232"/>
                  </a:moveTo>
                  <a:cubicBezTo>
                    <a:pt x="212" y="230"/>
                    <a:pt x="193" y="220"/>
                    <a:pt x="180" y="202"/>
                  </a:cubicBezTo>
                  <a:cubicBezTo>
                    <a:pt x="179" y="201"/>
                    <a:pt x="178" y="201"/>
                    <a:pt x="177" y="202"/>
                  </a:cubicBezTo>
                  <a:cubicBezTo>
                    <a:pt x="177" y="201"/>
                    <a:pt x="176" y="201"/>
                    <a:pt x="175" y="201"/>
                  </a:cubicBezTo>
                  <a:cubicBezTo>
                    <a:pt x="116" y="208"/>
                    <a:pt x="38" y="204"/>
                    <a:pt x="20" y="134"/>
                  </a:cubicBezTo>
                  <a:cubicBezTo>
                    <a:pt x="11" y="102"/>
                    <a:pt x="21" y="67"/>
                    <a:pt x="45" y="44"/>
                  </a:cubicBezTo>
                  <a:cubicBezTo>
                    <a:pt x="69" y="22"/>
                    <a:pt x="101" y="14"/>
                    <a:pt x="132" y="11"/>
                  </a:cubicBezTo>
                  <a:cubicBezTo>
                    <a:pt x="189" y="5"/>
                    <a:pt x="264" y="6"/>
                    <a:pt x="301" y="58"/>
                  </a:cubicBezTo>
                  <a:cubicBezTo>
                    <a:pt x="322" y="87"/>
                    <a:pt x="322" y="122"/>
                    <a:pt x="299" y="150"/>
                  </a:cubicBezTo>
                  <a:cubicBezTo>
                    <a:pt x="276" y="175"/>
                    <a:pt x="243" y="186"/>
                    <a:pt x="212" y="196"/>
                  </a:cubicBezTo>
                  <a:cubicBezTo>
                    <a:pt x="212" y="195"/>
                    <a:pt x="212" y="195"/>
                    <a:pt x="212" y="194"/>
                  </a:cubicBezTo>
                  <a:cubicBezTo>
                    <a:pt x="212" y="192"/>
                    <a:pt x="208" y="191"/>
                    <a:pt x="208" y="193"/>
                  </a:cubicBezTo>
                  <a:cubicBezTo>
                    <a:pt x="204" y="212"/>
                    <a:pt x="220" y="222"/>
                    <a:pt x="23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C4FAE813-199B-734F-B2DE-358FECAC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664"/>
              <a:ext cx="204" cy="43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1 h 7"/>
                <a:gd name="T4" fmla="*/ 3 w 33"/>
                <a:gd name="T5" fmla="*/ 5 h 7"/>
                <a:gd name="T6" fmla="*/ 29 w 33"/>
                <a:gd name="T7" fmla="*/ 6 h 7"/>
                <a:gd name="T8" fmla="*/ 30 w 3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1"/>
                    <a:pt x="12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2" y="4"/>
                    <a:pt x="20" y="5"/>
                    <a:pt x="29" y="6"/>
                  </a:cubicBezTo>
                  <a:cubicBezTo>
                    <a:pt x="32" y="7"/>
                    <a:pt x="33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CFF4D15B-87EE-E62F-FD16-C5937186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732"/>
              <a:ext cx="179" cy="43"/>
            </a:xfrm>
            <a:custGeom>
              <a:avLst/>
              <a:gdLst>
                <a:gd name="T0" fmla="*/ 26 w 29"/>
                <a:gd name="T1" fmla="*/ 2 h 7"/>
                <a:gd name="T2" fmla="*/ 2 w 29"/>
                <a:gd name="T3" fmla="*/ 1 h 7"/>
                <a:gd name="T4" fmla="*/ 2 w 29"/>
                <a:gd name="T5" fmla="*/ 5 h 7"/>
                <a:gd name="T6" fmla="*/ 25 w 29"/>
                <a:gd name="T7" fmla="*/ 6 h 7"/>
                <a:gd name="T8" fmla="*/ 26 w 29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2"/>
                  </a:moveTo>
                  <a:cubicBezTo>
                    <a:pt x="18" y="0"/>
                    <a:pt x="10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10" y="4"/>
                    <a:pt x="18" y="5"/>
                    <a:pt x="25" y="6"/>
                  </a:cubicBezTo>
                  <a:cubicBezTo>
                    <a:pt x="28" y="7"/>
                    <a:pt x="29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A2E44800-12C3-8C51-3502-F52DB59E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735"/>
              <a:ext cx="197" cy="43"/>
            </a:xfrm>
            <a:custGeom>
              <a:avLst/>
              <a:gdLst>
                <a:gd name="T0" fmla="*/ 29 w 32"/>
                <a:gd name="T1" fmla="*/ 1 h 7"/>
                <a:gd name="T2" fmla="*/ 3 w 32"/>
                <a:gd name="T3" fmla="*/ 2 h 7"/>
                <a:gd name="T4" fmla="*/ 3 w 32"/>
                <a:gd name="T5" fmla="*/ 6 h 7"/>
                <a:gd name="T6" fmla="*/ 30 w 32"/>
                <a:gd name="T7" fmla="*/ 5 h 7"/>
                <a:gd name="T8" fmla="*/ 29 w 3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">
                  <a:moveTo>
                    <a:pt x="29" y="1"/>
                  </a:moveTo>
                  <a:cubicBezTo>
                    <a:pt x="20" y="2"/>
                    <a:pt x="11" y="3"/>
                    <a:pt x="3" y="2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12" y="7"/>
                    <a:pt x="21" y="6"/>
                    <a:pt x="30" y="5"/>
                  </a:cubicBezTo>
                  <a:cubicBezTo>
                    <a:pt x="32" y="4"/>
                    <a:pt x="31" y="0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17D75CA4-F69F-A400-FCC8-CEB83C0E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704"/>
              <a:ext cx="148" cy="25"/>
            </a:xfrm>
            <a:custGeom>
              <a:avLst/>
              <a:gdLst>
                <a:gd name="T0" fmla="*/ 20 w 24"/>
                <a:gd name="T1" fmla="*/ 0 h 4"/>
                <a:gd name="T2" fmla="*/ 4 w 24"/>
                <a:gd name="T3" fmla="*/ 0 h 4"/>
                <a:gd name="T4" fmla="*/ 4 w 24"/>
                <a:gd name="T5" fmla="*/ 4 h 4"/>
                <a:gd name="T6" fmla="*/ 20 w 24"/>
                <a:gd name="T7" fmla="*/ 4 h 4"/>
                <a:gd name="T8" fmla="*/ 20 w 2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4"/>
                    <a:pt x="4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4" y="4"/>
                    <a:pt x="24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sp>
        <p:nvSpPr>
          <p:cNvPr id="57" name="文本框 53">
            <a:extLst>
              <a:ext uri="{FF2B5EF4-FFF2-40B4-BE49-F238E27FC236}">
                <a16:creationId xmlns:a16="http://schemas.microsoft.com/office/drawing/2014/main" id="{6A45D78A-4B09-2F21-9588-07CD06581BFC}"/>
              </a:ext>
            </a:extLst>
          </p:cNvPr>
          <p:cNvSpPr txBox="1"/>
          <p:nvPr/>
        </p:nvSpPr>
        <p:spPr>
          <a:xfrm>
            <a:off x="10442667" y="474985"/>
            <a:ext cx="13162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rPr>
              <a:t>輔導處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cs"/>
              <a:sym typeface="站酷快乐体2016修订版" panose="02010600030101010101" pitchFamily="2" charset="-122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101BE3BD-0878-4477-57B2-921BDAE73F68}"/>
              </a:ext>
            </a:extLst>
          </p:cNvPr>
          <p:cNvSpPr txBox="1"/>
          <p:nvPr/>
        </p:nvSpPr>
        <p:spPr>
          <a:xfrm>
            <a:off x="109060" y="5472898"/>
            <a:ext cx="45719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若有網路使用的相關問題，可至教育部中小學網路與素養認知網站下載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『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認識孩子的網路世界：網路素養家長篇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』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『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給家長的一封信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』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及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『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上網公約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』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等相關資料</a:t>
            </a:r>
            <a:r>
              <a:rPr lang="zh-TW" altLang="en-US" sz="1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教育部中小學網路與素養認知網址：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  <a:hlinkClick r:id="rId2"/>
              </a:rPr>
              <a:t>https://eteacher.edu.tw/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Calibri" panose="020F0502020204030204" pitchFamily="34" charset="0"/>
            </a:endParaRPr>
          </a:p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E0F8FE-8A96-4C7F-B05A-525AA4F0D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707" y="1507877"/>
            <a:ext cx="7286625" cy="401002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4E2AA07-3AE0-4D6B-B80A-499D502AF840}"/>
              </a:ext>
            </a:extLst>
          </p:cNvPr>
          <p:cNvSpPr/>
          <p:nvPr/>
        </p:nvSpPr>
        <p:spPr>
          <a:xfrm>
            <a:off x="4728593" y="5547031"/>
            <a:ext cx="7150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如何讓孩子善用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3C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？預防網路成癮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https://www.facebook.com/mohw.gov.tw/videos/667310000871756/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4DC1883-057C-4329-95B7-131E476F6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29" y="1302873"/>
            <a:ext cx="4191102" cy="41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602F4359-CF11-76E6-AAEC-25674706331D}"/>
              </a:ext>
            </a:extLst>
          </p:cNvPr>
          <p:cNvSpPr txBox="1"/>
          <p:nvPr/>
        </p:nvSpPr>
        <p:spPr>
          <a:xfrm>
            <a:off x="-67113" y="195534"/>
            <a:ext cx="9454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09585">
              <a:defRPr/>
            </a:pPr>
            <a:r>
              <a:rPr lang="en-US" altLang="zh-TW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防治數位性別暴力「五不四要」要記好！</a:t>
            </a:r>
            <a:r>
              <a:rPr lang="en-US" altLang="zh-TW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E9381812-F71E-6B13-900F-B4D63BE4C3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9501" y="78982"/>
            <a:ext cx="967180" cy="1056779"/>
            <a:chOff x="3051" y="1299"/>
            <a:chExt cx="1576" cy="1722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70B5CE2-7D91-53BC-2673-AA22809F9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8580E7C4-6923-1C28-F787-25EB5A73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EF3D0373-11F3-A003-C040-013F5C417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E7CF6318-DDE5-5E37-73D3-D751B5620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08BC226-EDE7-FF9B-B188-CBD7D655F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6F2D132-F000-521C-B8CA-C4A60210B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55E264E2-4BF5-77CF-F41E-4B532DE6B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F3B5D603-7F33-66CC-A1AE-4B0DD1081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3BA8D0A2-319F-B192-EB1F-3580046A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7E1D7B97-A542-AA45-77FF-4DC231FB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77B17D03-3582-5465-2142-A56CA8B0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99BA77EC-BB39-652C-6194-305FE0A8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99058B04-0B73-84B8-7F38-AAB09DBD7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09B0FCE-C801-A4BD-1C3B-AFA53C9EC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C7F0E970-67FA-0A4E-4A4D-5C5174EC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4E07997D-491F-069D-67A1-CC13EC4E5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89496A41-061E-CAFF-F505-050DDE0B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51" name="Group 31">
            <a:extLst>
              <a:ext uri="{FF2B5EF4-FFF2-40B4-BE49-F238E27FC236}">
                <a16:creationId xmlns:a16="http://schemas.microsoft.com/office/drawing/2014/main" id="{FD84BD5E-6BA1-C041-FF64-DFE7483DF3A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0201011" y="219984"/>
            <a:ext cx="1662545" cy="929308"/>
            <a:chOff x="2848" y="571"/>
            <a:chExt cx="1985" cy="1467"/>
          </a:xfrm>
          <a:solidFill>
            <a:srgbClr val="3C3C3B"/>
          </a:solidFill>
        </p:grpSpPr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65241FB-2F53-9BE0-3100-7777F1E52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8" y="571"/>
              <a:ext cx="1985" cy="1467"/>
            </a:xfrm>
            <a:custGeom>
              <a:avLst/>
              <a:gdLst>
                <a:gd name="T0" fmla="*/ 321 w 322"/>
                <a:gd name="T1" fmla="*/ 104 h 237"/>
                <a:gd name="T2" fmla="*/ 225 w 322"/>
                <a:gd name="T3" fmla="*/ 9 h 237"/>
                <a:gd name="T4" fmla="*/ 64 w 322"/>
                <a:gd name="T5" fmla="*/ 26 h 237"/>
                <a:gd name="T6" fmla="*/ 21 w 322"/>
                <a:gd name="T7" fmla="*/ 150 h 237"/>
                <a:gd name="T8" fmla="*/ 175 w 322"/>
                <a:gd name="T9" fmla="*/ 205 h 237"/>
                <a:gd name="T10" fmla="*/ 176 w 322"/>
                <a:gd name="T11" fmla="*/ 205 h 237"/>
                <a:gd name="T12" fmla="*/ 241 w 322"/>
                <a:gd name="T13" fmla="*/ 236 h 237"/>
                <a:gd name="T14" fmla="*/ 242 w 322"/>
                <a:gd name="T15" fmla="*/ 232 h 237"/>
                <a:gd name="T16" fmla="*/ 211 w 322"/>
                <a:gd name="T17" fmla="*/ 200 h 237"/>
                <a:gd name="T18" fmla="*/ 211 w 322"/>
                <a:gd name="T19" fmla="*/ 200 h 237"/>
                <a:gd name="T20" fmla="*/ 321 w 322"/>
                <a:gd name="T21" fmla="*/ 104 h 237"/>
                <a:gd name="T22" fmla="*/ 233 w 322"/>
                <a:gd name="T23" fmla="*/ 232 h 237"/>
                <a:gd name="T24" fmla="*/ 180 w 322"/>
                <a:gd name="T25" fmla="*/ 202 h 237"/>
                <a:gd name="T26" fmla="*/ 177 w 322"/>
                <a:gd name="T27" fmla="*/ 202 h 237"/>
                <a:gd name="T28" fmla="*/ 175 w 322"/>
                <a:gd name="T29" fmla="*/ 201 h 237"/>
                <a:gd name="T30" fmla="*/ 20 w 322"/>
                <a:gd name="T31" fmla="*/ 134 h 237"/>
                <a:gd name="T32" fmla="*/ 45 w 322"/>
                <a:gd name="T33" fmla="*/ 44 h 237"/>
                <a:gd name="T34" fmla="*/ 132 w 322"/>
                <a:gd name="T35" fmla="*/ 11 h 237"/>
                <a:gd name="T36" fmla="*/ 301 w 322"/>
                <a:gd name="T37" fmla="*/ 58 h 237"/>
                <a:gd name="T38" fmla="*/ 299 w 322"/>
                <a:gd name="T39" fmla="*/ 150 h 237"/>
                <a:gd name="T40" fmla="*/ 212 w 322"/>
                <a:gd name="T41" fmla="*/ 196 h 237"/>
                <a:gd name="T42" fmla="*/ 212 w 322"/>
                <a:gd name="T43" fmla="*/ 194 h 237"/>
                <a:gd name="T44" fmla="*/ 208 w 322"/>
                <a:gd name="T45" fmla="*/ 193 h 237"/>
                <a:gd name="T46" fmla="*/ 233 w 322"/>
                <a:gd name="T47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2" h="237">
                  <a:moveTo>
                    <a:pt x="321" y="104"/>
                  </a:moveTo>
                  <a:cubicBezTo>
                    <a:pt x="321" y="51"/>
                    <a:pt x="271" y="18"/>
                    <a:pt x="225" y="9"/>
                  </a:cubicBezTo>
                  <a:cubicBezTo>
                    <a:pt x="175" y="0"/>
                    <a:pt x="110" y="1"/>
                    <a:pt x="64" y="26"/>
                  </a:cubicBezTo>
                  <a:cubicBezTo>
                    <a:pt x="20" y="49"/>
                    <a:pt x="0" y="104"/>
                    <a:pt x="21" y="150"/>
                  </a:cubicBezTo>
                  <a:cubicBezTo>
                    <a:pt x="49" y="210"/>
                    <a:pt x="118" y="212"/>
                    <a:pt x="175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92" y="225"/>
                    <a:pt x="215" y="237"/>
                    <a:pt x="241" y="236"/>
                  </a:cubicBezTo>
                  <a:cubicBezTo>
                    <a:pt x="243" y="236"/>
                    <a:pt x="243" y="233"/>
                    <a:pt x="242" y="232"/>
                  </a:cubicBezTo>
                  <a:cubicBezTo>
                    <a:pt x="230" y="224"/>
                    <a:pt x="212" y="215"/>
                    <a:pt x="211" y="200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58" y="186"/>
                    <a:pt x="321" y="162"/>
                    <a:pt x="321" y="104"/>
                  </a:cubicBezTo>
                  <a:close/>
                  <a:moveTo>
                    <a:pt x="233" y="232"/>
                  </a:moveTo>
                  <a:cubicBezTo>
                    <a:pt x="212" y="230"/>
                    <a:pt x="193" y="220"/>
                    <a:pt x="180" y="202"/>
                  </a:cubicBezTo>
                  <a:cubicBezTo>
                    <a:pt x="179" y="201"/>
                    <a:pt x="178" y="201"/>
                    <a:pt x="177" y="202"/>
                  </a:cubicBezTo>
                  <a:cubicBezTo>
                    <a:pt x="177" y="201"/>
                    <a:pt x="176" y="201"/>
                    <a:pt x="175" y="201"/>
                  </a:cubicBezTo>
                  <a:cubicBezTo>
                    <a:pt x="116" y="208"/>
                    <a:pt x="38" y="204"/>
                    <a:pt x="20" y="134"/>
                  </a:cubicBezTo>
                  <a:cubicBezTo>
                    <a:pt x="11" y="102"/>
                    <a:pt x="21" y="67"/>
                    <a:pt x="45" y="44"/>
                  </a:cubicBezTo>
                  <a:cubicBezTo>
                    <a:pt x="69" y="22"/>
                    <a:pt x="101" y="14"/>
                    <a:pt x="132" y="11"/>
                  </a:cubicBezTo>
                  <a:cubicBezTo>
                    <a:pt x="189" y="5"/>
                    <a:pt x="264" y="6"/>
                    <a:pt x="301" y="58"/>
                  </a:cubicBezTo>
                  <a:cubicBezTo>
                    <a:pt x="322" y="87"/>
                    <a:pt x="322" y="122"/>
                    <a:pt x="299" y="150"/>
                  </a:cubicBezTo>
                  <a:cubicBezTo>
                    <a:pt x="276" y="175"/>
                    <a:pt x="243" y="186"/>
                    <a:pt x="212" y="196"/>
                  </a:cubicBezTo>
                  <a:cubicBezTo>
                    <a:pt x="212" y="195"/>
                    <a:pt x="212" y="195"/>
                    <a:pt x="212" y="194"/>
                  </a:cubicBezTo>
                  <a:cubicBezTo>
                    <a:pt x="212" y="192"/>
                    <a:pt x="208" y="191"/>
                    <a:pt x="208" y="193"/>
                  </a:cubicBezTo>
                  <a:cubicBezTo>
                    <a:pt x="204" y="212"/>
                    <a:pt x="220" y="222"/>
                    <a:pt x="23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C4FAE813-199B-734F-B2DE-358FECAC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664"/>
              <a:ext cx="204" cy="43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1 h 7"/>
                <a:gd name="T4" fmla="*/ 3 w 33"/>
                <a:gd name="T5" fmla="*/ 5 h 7"/>
                <a:gd name="T6" fmla="*/ 29 w 33"/>
                <a:gd name="T7" fmla="*/ 6 h 7"/>
                <a:gd name="T8" fmla="*/ 30 w 3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1"/>
                    <a:pt x="12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2" y="4"/>
                    <a:pt x="20" y="5"/>
                    <a:pt x="29" y="6"/>
                  </a:cubicBezTo>
                  <a:cubicBezTo>
                    <a:pt x="32" y="7"/>
                    <a:pt x="33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CFF4D15B-87EE-E62F-FD16-C59371860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732"/>
              <a:ext cx="179" cy="43"/>
            </a:xfrm>
            <a:custGeom>
              <a:avLst/>
              <a:gdLst>
                <a:gd name="T0" fmla="*/ 26 w 29"/>
                <a:gd name="T1" fmla="*/ 2 h 7"/>
                <a:gd name="T2" fmla="*/ 2 w 29"/>
                <a:gd name="T3" fmla="*/ 1 h 7"/>
                <a:gd name="T4" fmla="*/ 2 w 29"/>
                <a:gd name="T5" fmla="*/ 5 h 7"/>
                <a:gd name="T6" fmla="*/ 25 w 29"/>
                <a:gd name="T7" fmla="*/ 6 h 7"/>
                <a:gd name="T8" fmla="*/ 26 w 29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2"/>
                  </a:moveTo>
                  <a:cubicBezTo>
                    <a:pt x="18" y="0"/>
                    <a:pt x="10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10" y="4"/>
                    <a:pt x="18" y="5"/>
                    <a:pt x="25" y="6"/>
                  </a:cubicBezTo>
                  <a:cubicBezTo>
                    <a:pt x="28" y="7"/>
                    <a:pt x="29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A2E44800-12C3-8C51-3502-F52DB59EB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735"/>
              <a:ext cx="197" cy="43"/>
            </a:xfrm>
            <a:custGeom>
              <a:avLst/>
              <a:gdLst>
                <a:gd name="T0" fmla="*/ 29 w 32"/>
                <a:gd name="T1" fmla="*/ 1 h 7"/>
                <a:gd name="T2" fmla="*/ 3 w 32"/>
                <a:gd name="T3" fmla="*/ 2 h 7"/>
                <a:gd name="T4" fmla="*/ 3 w 32"/>
                <a:gd name="T5" fmla="*/ 6 h 7"/>
                <a:gd name="T6" fmla="*/ 30 w 32"/>
                <a:gd name="T7" fmla="*/ 5 h 7"/>
                <a:gd name="T8" fmla="*/ 29 w 3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">
                  <a:moveTo>
                    <a:pt x="29" y="1"/>
                  </a:moveTo>
                  <a:cubicBezTo>
                    <a:pt x="20" y="2"/>
                    <a:pt x="11" y="3"/>
                    <a:pt x="3" y="2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12" y="7"/>
                    <a:pt x="21" y="6"/>
                    <a:pt x="30" y="5"/>
                  </a:cubicBezTo>
                  <a:cubicBezTo>
                    <a:pt x="32" y="4"/>
                    <a:pt x="31" y="0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17D75CA4-F69F-A400-FCC8-CEB83C0E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704"/>
              <a:ext cx="148" cy="25"/>
            </a:xfrm>
            <a:custGeom>
              <a:avLst/>
              <a:gdLst>
                <a:gd name="T0" fmla="*/ 20 w 24"/>
                <a:gd name="T1" fmla="*/ 0 h 4"/>
                <a:gd name="T2" fmla="*/ 4 w 24"/>
                <a:gd name="T3" fmla="*/ 0 h 4"/>
                <a:gd name="T4" fmla="*/ 4 w 24"/>
                <a:gd name="T5" fmla="*/ 4 h 4"/>
                <a:gd name="T6" fmla="*/ 20 w 24"/>
                <a:gd name="T7" fmla="*/ 4 h 4"/>
                <a:gd name="T8" fmla="*/ 20 w 2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4"/>
                    <a:pt x="4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4" y="4"/>
                    <a:pt x="24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sp>
        <p:nvSpPr>
          <p:cNvPr id="57" name="文本框 53">
            <a:extLst>
              <a:ext uri="{FF2B5EF4-FFF2-40B4-BE49-F238E27FC236}">
                <a16:creationId xmlns:a16="http://schemas.microsoft.com/office/drawing/2014/main" id="{6A45D78A-4B09-2F21-9588-07CD06581BFC}"/>
              </a:ext>
            </a:extLst>
          </p:cNvPr>
          <p:cNvSpPr txBox="1"/>
          <p:nvPr/>
        </p:nvSpPr>
        <p:spPr>
          <a:xfrm>
            <a:off x="10532517" y="474985"/>
            <a:ext cx="1226361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rPr>
              <a:t>輔導處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cs"/>
              <a:sym typeface="站酷快乐体2016修订版" panose="02010600030101010101" pitchFamily="2" charset="-122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101BE3BD-0878-4477-57B2-921BDAE73F68}"/>
              </a:ext>
            </a:extLst>
          </p:cNvPr>
          <p:cNvSpPr txBox="1"/>
          <p:nvPr/>
        </p:nvSpPr>
        <p:spPr>
          <a:xfrm>
            <a:off x="5821960" y="1244847"/>
            <a:ext cx="596457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你知道什麼是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數位性別暴力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「未得同意散布性私密影像」、「藉由私密影像進行性勒索」、「透過網路、社群媒體的性騷擾」，以上皆是數位性別暴力。透過五不四要守則，可以杜絕數位性別暴力發生，也可避免受害者再次受傷。</a:t>
            </a:r>
          </a:p>
          <a:p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「💡五不四要守則」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「不違反意願、不聽從自拍、不倉促傳訊、不轉寄私照、不取笑被害」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「要告訴師長、要截圖存證、要記得報警、要檢舉對方」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，避免受害，拒絕加害，你我一起來！！！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教育部全民資安素養網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D8791F8-3001-4FF1-B4D0-EFD391404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" y="758440"/>
            <a:ext cx="5606549" cy="59527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BCFAC09-6407-42A4-A904-DAE00D0EE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1" y="4026716"/>
            <a:ext cx="4300013" cy="283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10">
            <a:extLst>
              <a:ext uri="{FF2B5EF4-FFF2-40B4-BE49-F238E27FC236}">
                <a16:creationId xmlns:a16="http://schemas.microsoft.com/office/drawing/2014/main" id="{0493DC34-4806-0AB1-3586-38C27B755548}"/>
              </a:ext>
            </a:extLst>
          </p:cNvPr>
          <p:cNvSpPr/>
          <p:nvPr/>
        </p:nvSpPr>
        <p:spPr>
          <a:xfrm>
            <a:off x="5132852" y="4922354"/>
            <a:ext cx="5288111" cy="1998191"/>
          </a:xfrm>
          <a:custGeom>
            <a:avLst/>
            <a:gdLst>
              <a:gd name="connsiteX0" fmla="*/ 943 w 3499574"/>
              <a:gd name="connsiteY0" fmla="*/ 538036 h 979351"/>
              <a:gd name="connsiteX1" fmla="*/ 2367626 w 3499574"/>
              <a:gd name="connsiteY1" fmla="*/ 979100 h 979351"/>
              <a:gd name="connsiteX2" fmla="*/ 3497178 w 3499574"/>
              <a:gd name="connsiteY2" fmla="*/ 591825 h 979351"/>
              <a:gd name="connsiteX3" fmla="*/ 2098684 w 3499574"/>
              <a:gd name="connsiteY3" fmla="*/ 154 h 979351"/>
              <a:gd name="connsiteX4" fmla="*/ 943 w 3499574"/>
              <a:gd name="connsiteY4" fmla="*/ 538036 h 979351"/>
              <a:gd name="connsiteX0" fmla="*/ 943 w 3501275"/>
              <a:gd name="connsiteY0" fmla="*/ 538036 h 990416"/>
              <a:gd name="connsiteX1" fmla="*/ 2367626 w 3501275"/>
              <a:gd name="connsiteY1" fmla="*/ 979100 h 990416"/>
              <a:gd name="connsiteX2" fmla="*/ 3497178 w 3501275"/>
              <a:gd name="connsiteY2" fmla="*/ 591825 h 990416"/>
              <a:gd name="connsiteX3" fmla="*/ 2098684 w 3501275"/>
              <a:gd name="connsiteY3" fmla="*/ 154 h 990416"/>
              <a:gd name="connsiteX4" fmla="*/ 943 w 3501275"/>
              <a:gd name="connsiteY4" fmla="*/ 538036 h 990416"/>
              <a:gd name="connsiteX0" fmla="*/ 943 w 3505832"/>
              <a:gd name="connsiteY0" fmla="*/ 538036 h 992830"/>
              <a:gd name="connsiteX1" fmla="*/ 2367626 w 3505832"/>
              <a:gd name="connsiteY1" fmla="*/ 979100 h 992830"/>
              <a:gd name="connsiteX2" fmla="*/ 3497178 w 3505832"/>
              <a:gd name="connsiteY2" fmla="*/ 591825 h 992830"/>
              <a:gd name="connsiteX3" fmla="*/ 2098684 w 3505832"/>
              <a:gd name="connsiteY3" fmla="*/ 154 h 992830"/>
              <a:gd name="connsiteX4" fmla="*/ 943 w 3505832"/>
              <a:gd name="connsiteY4" fmla="*/ 538036 h 992830"/>
              <a:gd name="connsiteX0" fmla="*/ 943 w 3497178"/>
              <a:gd name="connsiteY0" fmla="*/ 538036 h 992830"/>
              <a:gd name="connsiteX1" fmla="*/ 2367626 w 3497178"/>
              <a:gd name="connsiteY1" fmla="*/ 979100 h 992830"/>
              <a:gd name="connsiteX2" fmla="*/ 3497178 w 3497178"/>
              <a:gd name="connsiteY2" fmla="*/ 591825 h 992830"/>
              <a:gd name="connsiteX3" fmla="*/ 2098684 w 3497178"/>
              <a:gd name="connsiteY3" fmla="*/ 154 h 992830"/>
              <a:gd name="connsiteX4" fmla="*/ 943 w 3497178"/>
              <a:gd name="connsiteY4" fmla="*/ 538036 h 992830"/>
              <a:gd name="connsiteX0" fmla="*/ 943 w 3505832"/>
              <a:gd name="connsiteY0" fmla="*/ 538036 h 992830"/>
              <a:gd name="connsiteX1" fmla="*/ 2367626 w 3505832"/>
              <a:gd name="connsiteY1" fmla="*/ 979100 h 992830"/>
              <a:gd name="connsiteX2" fmla="*/ 3497178 w 3505832"/>
              <a:gd name="connsiteY2" fmla="*/ 591825 h 992830"/>
              <a:gd name="connsiteX3" fmla="*/ 2098684 w 3505832"/>
              <a:gd name="connsiteY3" fmla="*/ 154 h 992830"/>
              <a:gd name="connsiteX4" fmla="*/ 943 w 3505832"/>
              <a:gd name="connsiteY4" fmla="*/ 538036 h 992830"/>
              <a:gd name="connsiteX0" fmla="*/ 943 w 3504310"/>
              <a:gd name="connsiteY0" fmla="*/ 538036 h 992830"/>
              <a:gd name="connsiteX1" fmla="*/ 2367626 w 3504310"/>
              <a:gd name="connsiteY1" fmla="*/ 979100 h 992830"/>
              <a:gd name="connsiteX2" fmla="*/ 3497178 w 3504310"/>
              <a:gd name="connsiteY2" fmla="*/ 591825 h 992830"/>
              <a:gd name="connsiteX3" fmla="*/ 2098684 w 3504310"/>
              <a:gd name="connsiteY3" fmla="*/ 154 h 992830"/>
              <a:gd name="connsiteX4" fmla="*/ 943 w 3504310"/>
              <a:gd name="connsiteY4" fmla="*/ 538036 h 992830"/>
              <a:gd name="connsiteX0" fmla="*/ 716 w 3502945"/>
              <a:gd name="connsiteY0" fmla="*/ 538043 h 1098299"/>
              <a:gd name="connsiteX1" fmla="*/ 2331895 w 3502945"/>
              <a:gd name="connsiteY1" fmla="*/ 1086913 h 1098299"/>
              <a:gd name="connsiteX2" fmla="*/ 3496951 w 3502945"/>
              <a:gd name="connsiteY2" fmla="*/ 591832 h 1098299"/>
              <a:gd name="connsiteX3" fmla="*/ 2098457 w 3502945"/>
              <a:gd name="connsiteY3" fmla="*/ 161 h 1098299"/>
              <a:gd name="connsiteX4" fmla="*/ 716 w 3502945"/>
              <a:gd name="connsiteY4" fmla="*/ 538043 h 1098299"/>
              <a:gd name="connsiteX0" fmla="*/ 716 w 3497831"/>
              <a:gd name="connsiteY0" fmla="*/ 538043 h 1098299"/>
              <a:gd name="connsiteX1" fmla="*/ 2331895 w 3497831"/>
              <a:gd name="connsiteY1" fmla="*/ 1086913 h 1098299"/>
              <a:gd name="connsiteX2" fmla="*/ 3496951 w 3497831"/>
              <a:gd name="connsiteY2" fmla="*/ 591832 h 1098299"/>
              <a:gd name="connsiteX3" fmla="*/ 2098457 w 3497831"/>
              <a:gd name="connsiteY3" fmla="*/ 161 h 1098299"/>
              <a:gd name="connsiteX4" fmla="*/ 716 w 3497831"/>
              <a:gd name="connsiteY4" fmla="*/ 538043 h 1098299"/>
              <a:gd name="connsiteX0" fmla="*/ 716 w 3499230"/>
              <a:gd name="connsiteY0" fmla="*/ 538043 h 1098299"/>
              <a:gd name="connsiteX1" fmla="*/ 2331895 w 3499230"/>
              <a:gd name="connsiteY1" fmla="*/ 1086913 h 1098299"/>
              <a:gd name="connsiteX2" fmla="*/ 3496951 w 3499230"/>
              <a:gd name="connsiteY2" fmla="*/ 591832 h 1098299"/>
              <a:gd name="connsiteX3" fmla="*/ 2098457 w 3499230"/>
              <a:gd name="connsiteY3" fmla="*/ 161 h 1098299"/>
              <a:gd name="connsiteX4" fmla="*/ 716 w 3499230"/>
              <a:gd name="connsiteY4" fmla="*/ 538043 h 1098299"/>
              <a:gd name="connsiteX0" fmla="*/ 133023 w 3629755"/>
              <a:gd name="connsiteY0" fmla="*/ 538028 h 1091929"/>
              <a:gd name="connsiteX1" fmla="*/ 460563 w 3629755"/>
              <a:gd name="connsiteY1" fmla="*/ 829864 h 1091929"/>
              <a:gd name="connsiteX2" fmla="*/ 2464202 w 3629755"/>
              <a:gd name="connsiteY2" fmla="*/ 1086898 h 1091929"/>
              <a:gd name="connsiteX3" fmla="*/ 3629258 w 3629755"/>
              <a:gd name="connsiteY3" fmla="*/ 591817 h 1091929"/>
              <a:gd name="connsiteX4" fmla="*/ 2230764 w 3629755"/>
              <a:gd name="connsiteY4" fmla="*/ 146 h 1091929"/>
              <a:gd name="connsiteX5" fmla="*/ 133023 w 3629755"/>
              <a:gd name="connsiteY5" fmla="*/ 538028 h 1091929"/>
              <a:gd name="connsiteX0" fmla="*/ 170001 w 3536409"/>
              <a:gd name="connsiteY0" fmla="*/ 447816 h 1093034"/>
              <a:gd name="connsiteX1" fmla="*/ 367217 w 3536409"/>
              <a:gd name="connsiteY1" fmla="*/ 830970 h 1093034"/>
              <a:gd name="connsiteX2" fmla="*/ 2370856 w 3536409"/>
              <a:gd name="connsiteY2" fmla="*/ 1088004 h 1093034"/>
              <a:gd name="connsiteX3" fmla="*/ 3535912 w 3536409"/>
              <a:gd name="connsiteY3" fmla="*/ 592923 h 1093034"/>
              <a:gd name="connsiteX4" fmla="*/ 2137418 w 3536409"/>
              <a:gd name="connsiteY4" fmla="*/ 1252 h 1093034"/>
              <a:gd name="connsiteX5" fmla="*/ 170001 w 3536409"/>
              <a:gd name="connsiteY5" fmla="*/ 447816 h 1093034"/>
              <a:gd name="connsiteX0" fmla="*/ 200544 w 3486751"/>
              <a:gd name="connsiteY0" fmla="*/ 407316 h 1094042"/>
              <a:gd name="connsiteX1" fmla="*/ 317559 w 3486751"/>
              <a:gd name="connsiteY1" fmla="*/ 831978 h 1094042"/>
              <a:gd name="connsiteX2" fmla="*/ 2321198 w 3486751"/>
              <a:gd name="connsiteY2" fmla="*/ 1089012 h 1094042"/>
              <a:gd name="connsiteX3" fmla="*/ 3486254 w 3486751"/>
              <a:gd name="connsiteY3" fmla="*/ 593931 h 1094042"/>
              <a:gd name="connsiteX4" fmla="*/ 2087760 w 3486751"/>
              <a:gd name="connsiteY4" fmla="*/ 2260 h 1094042"/>
              <a:gd name="connsiteX5" fmla="*/ 200544 w 3486751"/>
              <a:gd name="connsiteY5" fmla="*/ 407316 h 1094042"/>
              <a:gd name="connsiteX0" fmla="*/ 218379 w 3464487"/>
              <a:gd name="connsiteY0" fmla="*/ 375229 h 1095162"/>
              <a:gd name="connsiteX1" fmla="*/ 295295 w 3464487"/>
              <a:gd name="connsiteY1" fmla="*/ 833098 h 1095162"/>
              <a:gd name="connsiteX2" fmla="*/ 2298934 w 3464487"/>
              <a:gd name="connsiteY2" fmla="*/ 1090132 h 1095162"/>
              <a:gd name="connsiteX3" fmla="*/ 3463990 w 3464487"/>
              <a:gd name="connsiteY3" fmla="*/ 595051 h 1095162"/>
              <a:gd name="connsiteX4" fmla="*/ 2065496 w 3464487"/>
              <a:gd name="connsiteY4" fmla="*/ 3380 h 1095162"/>
              <a:gd name="connsiteX5" fmla="*/ 218379 w 3464487"/>
              <a:gd name="connsiteY5" fmla="*/ 375229 h 1095162"/>
              <a:gd name="connsiteX0" fmla="*/ 204837 w 3481020"/>
              <a:gd name="connsiteY0" fmla="*/ 375229 h 1095162"/>
              <a:gd name="connsiteX1" fmla="*/ 311828 w 3481020"/>
              <a:gd name="connsiteY1" fmla="*/ 833098 h 1095162"/>
              <a:gd name="connsiteX2" fmla="*/ 2315467 w 3481020"/>
              <a:gd name="connsiteY2" fmla="*/ 1090132 h 1095162"/>
              <a:gd name="connsiteX3" fmla="*/ 3480523 w 3481020"/>
              <a:gd name="connsiteY3" fmla="*/ 595051 h 1095162"/>
              <a:gd name="connsiteX4" fmla="*/ 2082029 w 3481020"/>
              <a:gd name="connsiteY4" fmla="*/ 3380 h 1095162"/>
              <a:gd name="connsiteX5" fmla="*/ 204837 w 3481020"/>
              <a:gd name="connsiteY5" fmla="*/ 375229 h 1095162"/>
              <a:gd name="connsiteX0" fmla="*/ 192279 w 3498537"/>
              <a:gd name="connsiteY0" fmla="*/ 375229 h 1095162"/>
              <a:gd name="connsiteX1" fmla="*/ 329345 w 3498537"/>
              <a:gd name="connsiteY1" fmla="*/ 833098 h 1095162"/>
              <a:gd name="connsiteX2" fmla="*/ 2332984 w 3498537"/>
              <a:gd name="connsiteY2" fmla="*/ 1090132 h 1095162"/>
              <a:gd name="connsiteX3" fmla="*/ 3498040 w 3498537"/>
              <a:gd name="connsiteY3" fmla="*/ 595051 h 1095162"/>
              <a:gd name="connsiteX4" fmla="*/ 2099546 w 3498537"/>
              <a:gd name="connsiteY4" fmla="*/ 3380 h 1095162"/>
              <a:gd name="connsiteX5" fmla="*/ 192279 w 3498537"/>
              <a:gd name="connsiteY5" fmla="*/ 375229 h 1095162"/>
              <a:gd name="connsiteX0" fmla="*/ 213756 w 3469888"/>
              <a:gd name="connsiteY0" fmla="*/ 375229 h 1095162"/>
              <a:gd name="connsiteX1" fmla="*/ 300696 w 3469888"/>
              <a:gd name="connsiteY1" fmla="*/ 833098 h 1095162"/>
              <a:gd name="connsiteX2" fmla="*/ 2304335 w 3469888"/>
              <a:gd name="connsiteY2" fmla="*/ 1090132 h 1095162"/>
              <a:gd name="connsiteX3" fmla="*/ 3469391 w 3469888"/>
              <a:gd name="connsiteY3" fmla="*/ 595051 h 1095162"/>
              <a:gd name="connsiteX4" fmla="*/ 2070897 w 3469888"/>
              <a:gd name="connsiteY4" fmla="*/ 3380 h 1095162"/>
              <a:gd name="connsiteX5" fmla="*/ 213756 w 3469888"/>
              <a:gd name="connsiteY5" fmla="*/ 375229 h 1095162"/>
              <a:gd name="connsiteX0" fmla="*/ 213756 w 3469888"/>
              <a:gd name="connsiteY0" fmla="*/ 375229 h 1095162"/>
              <a:gd name="connsiteX1" fmla="*/ 300696 w 3469888"/>
              <a:gd name="connsiteY1" fmla="*/ 833098 h 1095162"/>
              <a:gd name="connsiteX2" fmla="*/ 2304335 w 3469888"/>
              <a:gd name="connsiteY2" fmla="*/ 1090132 h 1095162"/>
              <a:gd name="connsiteX3" fmla="*/ 3469391 w 3469888"/>
              <a:gd name="connsiteY3" fmla="*/ 595051 h 1095162"/>
              <a:gd name="connsiteX4" fmla="*/ 2070897 w 3469888"/>
              <a:gd name="connsiteY4" fmla="*/ 3380 h 1095162"/>
              <a:gd name="connsiteX5" fmla="*/ 213756 w 3469888"/>
              <a:gd name="connsiteY5" fmla="*/ 375229 h 1095162"/>
              <a:gd name="connsiteX0" fmla="*/ 213756 w 3469936"/>
              <a:gd name="connsiteY0" fmla="*/ 375229 h 1097063"/>
              <a:gd name="connsiteX1" fmla="*/ 300696 w 3469936"/>
              <a:gd name="connsiteY1" fmla="*/ 833098 h 1097063"/>
              <a:gd name="connsiteX2" fmla="*/ 2304335 w 3469936"/>
              <a:gd name="connsiteY2" fmla="*/ 1090132 h 1097063"/>
              <a:gd name="connsiteX3" fmla="*/ 3469391 w 3469936"/>
              <a:gd name="connsiteY3" fmla="*/ 595051 h 1097063"/>
              <a:gd name="connsiteX4" fmla="*/ 2070897 w 3469936"/>
              <a:gd name="connsiteY4" fmla="*/ 3380 h 1097063"/>
              <a:gd name="connsiteX5" fmla="*/ 213756 w 3469936"/>
              <a:gd name="connsiteY5" fmla="*/ 375229 h 1097063"/>
              <a:gd name="connsiteX0" fmla="*/ 233579 w 3448336"/>
              <a:gd name="connsiteY0" fmla="*/ 365823 h 1097458"/>
              <a:gd name="connsiteX1" fmla="*/ 279096 w 3448336"/>
              <a:gd name="connsiteY1" fmla="*/ 833493 h 1097458"/>
              <a:gd name="connsiteX2" fmla="*/ 2282735 w 3448336"/>
              <a:gd name="connsiteY2" fmla="*/ 1090527 h 1097458"/>
              <a:gd name="connsiteX3" fmla="*/ 3447791 w 3448336"/>
              <a:gd name="connsiteY3" fmla="*/ 595446 h 1097458"/>
              <a:gd name="connsiteX4" fmla="*/ 2049297 w 3448336"/>
              <a:gd name="connsiteY4" fmla="*/ 3775 h 1097458"/>
              <a:gd name="connsiteX5" fmla="*/ 233579 w 3448336"/>
              <a:gd name="connsiteY5" fmla="*/ 365823 h 109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8336" h="1097458">
                <a:moveTo>
                  <a:pt x="233579" y="365823"/>
                </a:moveTo>
                <a:cubicBezTo>
                  <a:pt x="-61454" y="504109"/>
                  <a:pt x="-109434" y="742015"/>
                  <a:pt x="279096" y="833493"/>
                </a:cubicBezTo>
                <a:cubicBezTo>
                  <a:pt x="667626" y="924971"/>
                  <a:pt x="1694469" y="1138503"/>
                  <a:pt x="2282735" y="1090527"/>
                </a:cubicBezTo>
                <a:cubicBezTo>
                  <a:pt x="2871001" y="1042551"/>
                  <a:pt x="3468945" y="769222"/>
                  <a:pt x="3447791" y="595446"/>
                </a:cubicBezTo>
                <a:cubicBezTo>
                  <a:pt x="3426637" y="421670"/>
                  <a:pt x="2584999" y="42045"/>
                  <a:pt x="2049297" y="3775"/>
                </a:cubicBezTo>
                <a:cubicBezTo>
                  <a:pt x="1513595" y="-34495"/>
                  <a:pt x="528612" y="227537"/>
                  <a:pt x="233579" y="365823"/>
                </a:cubicBezTo>
                <a:close/>
              </a:path>
            </a:pathLst>
          </a:custGeom>
          <a:solidFill>
            <a:srgbClr val="93A798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F87"/>
              </a:solidFill>
            </a:endParaRPr>
          </a:p>
        </p:txBody>
      </p:sp>
      <p:sp>
        <p:nvSpPr>
          <p:cNvPr id="26" name="任意多边形: 形状 11">
            <a:extLst>
              <a:ext uri="{FF2B5EF4-FFF2-40B4-BE49-F238E27FC236}">
                <a16:creationId xmlns:a16="http://schemas.microsoft.com/office/drawing/2014/main" id="{B10DCFDD-E237-190C-E7C1-FA221CA6C677}"/>
              </a:ext>
            </a:extLst>
          </p:cNvPr>
          <p:cNvSpPr/>
          <p:nvPr/>
        </p:nvSpPr>
        <p:spPr>
          <a:xfrm flipH="1">
            <a:off x="4947769" y="5068991"/>
            <a:ext cx="5384010" cy="1763806"/>
          </a:xfrm>
          <a:custGeom>
            <a:avLst/>
            <a:gdLst>
              <a:gd name="connsiteX0" fmla="*/ 943 w 3499574"/>
              <a:gd name="connsiteY0" fmla="*/ 538036 h 979351"/>
              <a:gd name="connsiteX1" fmla="*/ 2367626 w 3499574"/>
              <a:gd name="connsiteY1" fmla="*/ 979100 h 979351"/>
              <a:gd name="connsiteX2" fmla="*/ 3497178 w 3499574"/>
              <a:gd name="connsiteY2" fmla="*/ 591825 h 979351"/>
              <a:gd name="connsiteX3" fmla="*/ 2098684 w 3499574"/>
              <a:gd name="connsiteY3" fmla="*/ 154 h 979351"/>
              <a:gd name="connsiteX4" fmla="*/ 943 w 3499574"/>
              <a:gd name="connsiteY4" fmla="*/ 538036 h 979351"/>
              <a:gd name="connsiteX0" fmla="*/ 943 w 3501275"/>
              <a:gd name="connsiteY0" fmla="*/ 538036 h 990416"/>
              <a:gd name="connsiteX1" fmla="*/ 2367626 w 3501275"/>
              <a:gd name="connsiteY1" fmla="*/ 979100 h 990416"/>
              <a:gd name="connsiteX2" fmla="*/ 3497178 w 3501275"/>
              <a:gd name="connsiteY2" fmla="*/ 591825 h 990416"/>
              <a:gd name="connsiteX3" fmla="*/ 2098684 w 3501275"/>
              <a:gd name="connsiteY3" fmla="*/ 154 h 990416"/>
              <a:gd name="connsiteX4" fmla="*/ 943 w 3501275"/>
              <a:gd name="connsiteY4" fmla="*/ 538036 h 990416"/>
              <a:gd name="connsiteX0" fmla="*/ 943 w 3505832"/>
              <a:gd name="connsiteY0" fmla="*/ 538036 h 992830"/>
              <a:gd name="connsiteX1" fmla="*/ 2367626 w 3505832"/>
              <a:gd name="connsiteY1" fmla="*/ 979100 h 992830"/>
              <a:gd name="connsiteX2" fmla="*/ 3497178 w 3505832"/>
              <a:gd name="connsiteY2" fmla="*/ 591825 h 992830"/>
              <a:gd name="connsiteX3" fmla="*/ 2098684 w 3505832"/>
              <a:gd name="connsiteY3" fmla="*/ 154 h 992830"/>
              <a:gd name="connsiteX4" fmla="*/ 943 w 3505832"/>
              <a:gd name="connsiteY4" fmla="*/ 538036 h 992830"/>
              <a:gd name="connsiteX0" fmla="*/ 943 w 3497178"/>
              <a:gd name="connsiteY0" fmla="*/ 538036 h 992830"/>
              <a:gd name="connsiteX1" fmla="*/ 2367626 w 3497178"/>
              <a:gd name="connsiteY1" fmla="*/ 979100 h 992830"/>
              <a:gd name="connsiteX2" fmla="*/ 3497178 w 3497178"/>
              <a:gd name="connsiteY2" fmla="*/ 591825 h 992830"/>
              <a:gd name="connsiteX3" fmla="*/ 2098684 w 3497178"/>
              <a:gd name="connsiteY3" fmla="*/ 154 h 992830"/>
              <a:gd name="connsiteX4" fmla="*/ 943 w 3497178"/>
              <a:gd name="connsiteY4" fmla="*/ 538036 h 992830"/>
              <a:gd name="connsiteX0" fmla="*/ 943 w 3505832"/>
              <a:gd name="connsiteY0" fmla="*/ 538036 h 992830"/>
              <a:gd name="connsiteX1" fmla="*/ 2367626 w 3505832"/>
              <a:gd name="connsiteY1" fmla="*/ 979100 h 992830"/>
              <a:gd name="connsiteX2" fmla="*/ 3497178 w 3505832"/>
              <a:gd name="connsiteY2" fmla="*/ 591825 h 992830"/>
              <a:gd name="connsiteX3" fmla="*/ 2098684 w 3505832"/>
              <a:gd name="connsiteY3" fmla="*/ 154 h 992830"/>
              <a:gd name="connsiteX4" fmla="*/ 943 w 3505832"/>
              <a:gd name="connsiteY4" fmla="*/ 538036 h 992830"/>
              <a:gd name="connsiteX0" fmla="*/ 943 w 3504310"/>
              <a:gd name="connsiteY0" fmla="*/ 538036 h 992830"/>
              <a:gd name="connsiteX1" fmla="*/ 2367626 w 3504310"/>
              <a:gd name="connsiteY1" fmla="*/ 979100 h 992830"/>
              <a:gd name="connsiteX2" fmla="*/ 3497178 w 3504310"/>
              <a:gd name="connsiteY2" fmla="*/ 591825 h 992830"/>
              <a:gd name="connsiteX3" fmla="*/ 2098684 w 3504310"/>
              <a:gd name="connsiteY3" fmla="*/ 154 h 992830"/>
              <a:gd name="connsiteX4" fmla="*/ 943 w 3504310"/>
              <a:gd name="connsiteY4" fmla="*/ 538036 h 992830"/>
              <a:gd name="connsiteX0" fmla="*/ 884 w 3505043"/>
              <a:gd name="connsiteY0" fmla="*/ 538034 h 942866"/>
              <a:gd name="connsiteX1" fmla="*/ 2358691 w 3505043"/>
              <a:gd name="connsiteY1" fmla="*/ 927645 h 942866"/>
              <a:gd name="connsiteX2" fmla="*/ 3497119 w 3505043"/>
              <a:gd name="connsiteY2" fmla="*/ 591823 h 942866"/>
              <a:gd name="connsiteX3" fmla="*/ 2098625 w 3505043"/>
              <a:gd name="connsiteY3" fmla="*/ 152 h 942866"/>
              <a:gd name="connsiteX4" fmla="*/ 884 w 3505043"/>
              <a:gd name="connsiteY4" fmla="*/ 538034 h 942866"/>
              <a:gd name="connsiteX0" fmla="*/ 10532 w 3514691"/>
              <a:gd name="connsiteY0" fmla="*/ 538085 h 947762"/>
              <a:gd name="connsiteX1" fmla="*/ 2368339 w 3514691"/>
              <a:gd name="connsiteY1" fmla="*/ 927696 h 947762"/>
              <a:gd name="connsiteX2" fmla="*/ 3506767 w 3514691"/>
              <a:gd name="connsiteY2" fmla="*/ 591874 h 947762"/>
              <a:gd name="connsiteX3" fmla="*/ 2108273 w 3514691"/>
              <a:gd name="connsiteY3" fmla="*/ 203 h 947762"/>
              <a:gd name="connsiteX4" fmla="*/ 10532 w 3514691"/>
              <a:gd name="connsiteY4" fmla="*/ 538085 h 947762"/>
              <a:gd name="connsiteX0" fmla="*/ 10532 w 3510869"/>
              <a:gd name="connsiteY0" fmla="*/ 538085 h 947762"/>
              <a:gd name="connsiteX1" fmla="*/ 2368339 w 3510869"/>
              <a:gd name="connsiteY1" fmla="*/ 927696 h 947762"/>
              <a:gd name="connsiteX2" fmla="*/ 3506767 w 3510869"/>
              <a:gd name="connsiteY2" fmla="*/ 591874 h 947762"/>
              <a:gd name="connsiteX3" fmla="*/ 2108273 w 3510869"/>
              <a:gd name="connsiteY3" fmla="*/ 203 h 947762"/>
              <a:gd name="connsiteX4" fmla="*/ 10532 w 3510869"/>
              <a:gd name="connsiteY4" fmla="*/ 538085 h 947762"/>
              <a:gd name="connsiteX0" fmla="*/ 10532 w 3510869"/>
              <a:gd name="connsiteY0" fmla="*/ 538085 h 947762"/>
              <a:gd name="connsiteX1" fmla="*/ 2368339 w 3510869"/>
              <a:gd name="connsiteY1" fmla="*/ 927696 h 947762"/>
              <a:gd name="connsiteX2" fmla="*/ 3506767 w 3510869"/>
              <a:gd name="connsiteY2" fmla="*/ 591874 h 947762"/>
              <a:gd name="connsiteX3" fmla="*/ 2108273 w 3510869"/>
              <a:gd name="connsiteY3" fmla="*/ 203 h 947762"/>
              <a:gd name="connsiteX4" fmla="*/ 10532 w 3510869"/>
              <a:gd name="connsiteY4" fmla="*/ 538085 h 947762"/>
              <a:gd name="connsiteX0" fmla="*/ 10532 w 3510869"/>
              <a:gd name="connsiteY0" fmla="*/ 538085 h 952739"/>
              <a:gd name="connsiteX1" fmla="*/ 2368339 w 3510869"/>
              <a:gd name="connsiteY1" fmla="*/ 927696 h 952739"/>
              <a:gd name="connsiteX2" fmla="*/ 3506767 w 3510869"/>
              <a:gd name="connsiteY2" fmla="*/ 591874 h 952739"/>
              <a:gd name="connsiteX3" fmla="*/ 2108273 w 3510869"/>
              <a:gd name="connsiteY3" fmla="*/ 203 h 952739"/>
              <a:gd name="connsiteX4" fmla="*/ 10532 w 3510869"/>
              <a:gd name="connsiteY4" fmla="*/ 538085 h 952739"/>
              <a:gd name="connsiteX0" fmla="*/ 10532 w 3510869"/>
              <a:gd name="connsiteY0" fmla="*/ 538085 h 968728"/>
              <a:gd name="connsiteX1" fmla="*/ 2368339 w 3510869"/>
              <a:gd name="connsiteY1" fmla="*/ 927696 h 968728"/>
              <a:gd name="connsiteX2" fmla="*/ 3506767 w 3510869"/>
              <a:gd name="connsiteY2" fmla="*/ 591874 h 968728"/>
              <a:gd name="connsiteX3" fmla="*/ 2108273 w 3510869"/>
              <a:gd name="connsiteY3" fmla="*/ 203 h 968728"/>
              <a:gd name="connsiteX4" fmla="*/ 10532 w 3510869"/>
              <a:gd name="connsiteY4" fmla="*/ 538085 h 96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0869" h="968728">
                <a:moveTo>
                  <a:pt x="10532" y="538085"/>
                </a:moveTo>
                <a:cubicBezTo>
                  <a:pt x="169267" y="795573"/>
                  <a:pt x="1412832" y="1075540"/>
                  <a:pt x="2368339" y="927696"/>
                </a:cubicBezTo>
                <a:cubicBezTo>
                  <a:pt x="3323846" y="779852"/>
                  <a:pt x="3434720" y="746456"/>
                  <a:pt x="3506767" y="591874"/>
                </a:cubicBezTo>
                <a:cubicBezTo>
                  <a:pt x="3578814" y="437292"/>
                  <a:pt x="2685600" y="9168"/>
                  <a:pt x="2108273" y="203"/>
                </a:cubicBezTo>
                <a:cubicBezTo>
                  <a:pt x="1530946" y="-8762"/>
                  <a:pt x="-148203" y="280597"/>
                  <a:pt x="10532" y="538085"/>
                </a:cubicBezTo>
                <a:close/>
              </a:path>
            </a:pathLst>
          </a:custGeom>
          <a:solidFill>
            <a:srgbClr val="93A798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F8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CD7851B-CE72-4397-97F2-E7C1887606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4000">
                <a:srgbClr val="C4CFC7"/>
              </a:gs>
              <a:gs pos="100000">
                <a:srgbClr val="DEE9EE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F87"/>
              </a:solidFill>
            </a:endParaRPr>
          </a:p>
        </p:txBody>
      </p:sp>
      <p:sp>
        <p:nvSpPr>
          <p:cNvPr id="16" name="任意多边形: 形状 10">
            <a:extLst>
              <a:ext uri="{FF2B5EF4-FFF2-40B4-BE49-F238E27FC236}">
                <a16:creationId xmlns:a16="http://schemas.microsoft.com/office/drawing/2014/main" id="{6E32F209-AAE6-4BFE-FDAE-7719809AAD06}"/>
              </a:ext>
            </a:extLst>
          </p:cNvPr>
          <p:cNvSpPr/>
          <p:nvPr/>
        </p:nvSpPr>
        <p:spPr>
          <a:xfrm>
            <a:off x="514066" y="4777037"/>
            <a:ext cx="5288111" cy="1998191"/>
          </a:xfrm>
          <a:custGeom>
            <a:avLst/>
            <a:gdLst>
              <a:gd name="connsiteX0" fmla="*/ 943 w 3499574"/>
              <a:gd name="connsiteY0" fmla="*/ 538036 h 979351"/>
              <a:gd name="connsiteX1" fmla="*/ 2367626 w 3499574"/>
              <a:gd name="connsiteY1" fmla="*/ 979100 h 979351"/>
              <a:gd name="connsiteX2" fmla="*/ 3497178 w 3499574"/>
              <a:gd name="connsiteY2" fmla="*/ 591825 h 979351"/>
              <a:gd name="connsiteX3" fmla="*/ 2098684 w 3499574"/>
              <a:gd name="connsiteY3" fmla="*/ 154 h 979351"/>
              <a:gd name="connsiteX4" fmla="*/ 943 w 3499574"/>
              <a:gd name="connsiteY4" fmla="*/ 538036 h 979351"/>
              <a:gd name="connsiteX0" fmla="*/ 943 w 3501275"/>
              <a:gd name="connsiteY0" fmla="*/ 538036 h 990416"/>
              <a:gd name="connsiteX1" fmla="*/ 2367626 w 3501275"/>
              <a:gd name="connsiteY1" fmla="*/ 979100 h 990416"/>
              <a:gd name="connsiteX2" fmla="*/ 3497178 w 3501275"/>
              <a:gd name="connsiteY2" fmla="*/ 591825 h 990416"/>
              <a:gd name="connsiteX3" fmla="*/ 2098684 w 3501275"/>
              <a:gd name="connsiteY3" fmla="*/ 154 h 990416"/>
              <a:gd name="connsiteX4" fmla="*/ 943 w 3501275"/>
              <a:gd name="connsiteY4" fmla="*/ 538036 h 990416"/>
              <a:gd name="connsiteX0" fmla="*/ 943 w 3505832"/>
              <a:gd name="connsiteY0" fmla="*/ 538036 h 992830"/>
              <a:gd name="connsiteX1" fmla="*/ 2367626 w 3505832"/>
              <a:gd name="connsiteY1" fmla="*/ 979100 h 992830"/>
              <a:gd name="connsiteX2" fmla="*/ 3497178 w 3505832"/>
              <a:gd name="connsiteY2" fmla="*/ 591825 h 992830"/>
              <a:gd name="connsiteX3" fmla="*/ 2098684 w 3505832"/>
              <a:gd name="connsiteY3" fmla="*/ 154 h 992830"/>
              <a:gd name="connsiteX4" fmla="*/ 943 w 3505832"/>
              <a:gd name="connsiteY4" fmla="*/ 538036 h 992830"/>
              <a:gd name="connsiteX0" fmla="*/ 943 w 3497178"/>
              <a:gd name="connsiteY0" fmla="*/ 538036 h 992830"/>
              <a:gd name="connsiteX1" fmla="*/ 2367626 w 3497178"/>
              <a:gd name="connsiteY1" fmla="*/ 979100 h 992830"/>
              <a:gd name="connsiteX2" fmla="*/ 3497178 w 3497178"/>
              <a:gd name="connsiteY2" fmla="*/ 591825 h 992830"/>
              <a:gd name="connsiteX3" fmla="*/ 2098684 w 3497178"/>
              <a:gd name="connsiteY3" fmla="*/ 154 h 992830"/>
              <a:gd name="connsiteX4" fmla="*/ 943 w 3497178"/>
              <a:gd name="connsiteY4" fmla="*/ 538036 h 992830"/>
              <a:gd name="connsiteX0" fmla="*/ 943 w 3505832"/>
              <a:gd name="connsiteY0" fmla="*/ 538036 h 992830"/>
              <a:gd name="connsiteX1" fmla="*/ 2367626 w 3505832"/>
              <a:gd name="connsiteY1" fmla="*/ 979100 h 992830"/>
              <a:gd name="connsiteX2" fmla="*/ 3497178 w 3505832"/>
              <a:gd name="connsiteY2" fmla="*/ 591825 h 992830"/>
              <a:gd name="connsiteX3" fmla="*/ 2098684 w 3505832"/>
              <a:gd name="connsiteY3" fmla="*/ 154 h 992830"/>
              <a:gd name="connsiteX4" fmla="*/ 943 w 3505832"/>
              <a:gd name="connsiteY4" fmla="*/ 538036 h 992830"/>
              <a:gd name="connsiteX0" fmla="*/ 943 w 3504310"/>
              <a:gd name="connsiteY0" fmla="*/ 538036 h 992830"/>
              <a:gd name="connsiteX1" fmla="*/ 2367626 w 3504310"/>
              <a:gd name="connsiteY1" fmla="*/ 979100 h 992830"/>
              <a:gd name="connsiteX2" fmla="*/ 3497178 w 3504310"/>
              <a:gd name="connsiteY2" fmla="*/ 591825 h 992830"/>
              <a:gd name="connsiteX3" fmla="*/ 2098684 w 3504310"/>
              <a:gd name="connsiteY3" fmla="*/ 154 h 992830"/>
              <a:gd name="connsiteX4" fmla="*/ 943 w 3504310"/>
              <a:gd name="connsiteY4" fmla="*/ 538036 h 992830"/>
              <a:gd name="connsiteX0" fmla="*/ 716 w 3502945"/>
              <a:gd name="connsiteY0" fmla="*/ 538043 h 1098299"/>
              <a:gd name="connsiteX1" fmla="*/ 2331895 w 3502945"/>
              <a:gd name="connsiteY1" fmla="*/ 1086913 h 1098299"/>
              <a:gd name="connsiteX2" fmla="*/ 3496951 w 3502945"/>
              <a:gd name="connsiteY2" fmla="*/ 591832 h 1098299"/>
              <a:gd name="connsiteX3" fmla="*/ 2098457 w 3502945"/>
              <a:gd name="connsiteY3" fmla="*/ 161 h 1098299"/>
              <a:gd name="connsiteX4" fmla="*/ 716 w 3502945"/>
              <a:gd name="connsiteY4" fmla="*/ 538043 h 1098299"/>
              <a:gd name="connsiteX0" fmla="*/ 716 w 3497831"/>
              <a:gd name="connsiteY0" fmla="*/ 538043 h 1098299"/>
              <a:gd name="connsiteX1" fmla="*/ 2331895 w 3497831"/>
              <a:gd name="connsiteY1" fmla="*/ 1086913 h 1098299"/>
              <a:gd name="connsiteX2" fmla="*/ 3496951 w 3497831"/>
              <a:gd name="connsiteY2" fmla="*/ 591832 h 1098299"/>
              <a:gd name="connsiteX3" fmla="*/ 2098457 w 3497831"/>
              <a:gd name="connsiteY3" fmla="*/ 161 h 1098299"/>
              <a:gd name="connsiteX4" fmla="*/ 716 w 3497831"/>
              <a:gd name="connsiteY4" fmla="*/ 538043 h 1098299"/>
              <a:gd name="connsiteX0" fmla="*/ 716 w 3499230"/>
              <a:gd name="connsiteY0" fmla="*/ 538043 h 1098299"/>
              <a:gd name="connsiteX1" fmla="*/ 2331895 w 3499230"/>
              <a:gd name="connsiteY1" fmla="*/ 1086913 h 1098299"/>
              <a:gd name="connsiteX2" fmla="*/ 3496951 w 3499230"/>
              <a:gd name="connsiteY2" fmla="*/ 591832 h 1098299"/>
              <a:gd name="connsiteX3" fmla="*/ 2098457 w 3499230"/>
              <a:gd name="connsiteY3" fmla="*/ 161 h 1098299"/>
              <a:gd name="connsiteX4" fmla="*/ 716 w 3499230"/>
              <a:gd name="connsiteY4" fmla="*/ 538043 h 1098299"/>
              <a:gd name="connsiteX0" fmla="*/ 133023 w 3629755"/>
              <a:gd name="connsiteY0" fmla="*/ 538028 h 1091929"/>
              <a:gd name="connsiteX1" fmla="*/ 460563 w 3629755"/>
              <a:gd name="connsiteY1" fmla="*/ 829864 h 1091929"/>
              <a:gd name="connsiteX2" fmla="*/ 2464202 w 3629755"/>
              <a:gd name="connsiteY2" fmla="*/ 1086898 h 1091929"/>
              <a:gd name="connsiteX3" fmla="*/ 3629258 w 3629755"/>
              <a:gd name="connsiteY3" fmla="*/ 591817 h 1091929"/>
              <a:gd name="connsiteX4" fmla="*/ 2230764 w 3629755"/>
              <a:gd name="connsiteY4" fmla="*/ 146 h 1091929"/>
              <a:gd name="connsiteX5" fmla="*/ 133023 w 3629755"/>
              <a:gd name="connsiteY5" fmla="*/ 538028 h 1091929"/>
              <a:gd name="connsiteX0" fmla="*/ 170001 w 3536409"/>
              <a:gd name="connsiteY0" fmla="*/ 447816 h 1093034"/>
              <a:gd name="connsiteX1" fmla="*/ 367217 w 3536409"/>
              <a:gd name="connsiteY1" fmla="*/ 830970 h 1093034"/>
              <a:gd name="connsiteX2" fmla="*/ 2370856 w 3536409"/>
              <a:gd name="connsiteY2" fmla="*/ 1088004 h 1093034"/>
              <a:gd name="connsiteX3" fmla="*/ 3535912 w 3536409"/>
              <a:gd name="connsiteY3" fmla="*/ 592923 h 1093034"/>
              <a:gd name="connsiteX4" fmla="*/ 2137418 w 3536409"/>
              <a:gd name="connsiteY4" fmla="*/ 1252 h 1093034"/>
              <a:gd name="connsiteX5" fmla="*/ 170001 w 3536409"/>
              <a:gd name="connsiteY5" fmla="*/ 447816 h 1093034"/>
              <a:gd name="connsiteX0" fmla="*/ 200544 w 3486751"/>
              <a:gd name="connsiteY0" fmla="*/ 407316 h 1094042"/>
              <a:gd name="connsiteX1" fmla="*/ 317559 w 3486751"/>
              <a:gd name="connsiteY1" fmla="*/ 831978 h 1094042"/>
              <a:gd name="connsiteX2" fmla="*/ 2321198 w 3486751"/>
              <a:gd name="connsiteY2" fmla="*/ 1089012 h 1094042"/>
              <a:gd name="connsiteX3" fmla="*/ 3486254 w 3486751"/>
              <a:gd name="connsiteY3" fmla="*/ 593931 h 1094042"/>
              <a:gd name="connsiteX4" fmla="*/ 2087760 w 3486751"/>
              <a:gd name="connsiteY4" fmla="*/ 2260 h 1094042"/>
              <a:gd name="connsiteX5" fmla="*/ 200544 w 3486751"/>
              <a:gd name="connsiteY5" fmla="*/ 407316 h 1094042"/>
              <a:gd name="connsiteX0" fmla="*/ 218379 w 3464487"/>
              <a:gd name="connsiteY0" fmla="*/ 375229 h 1095162"/>
              <a:gd name="connsiteX1" fmla="*/ 295295 w 3464487"/>
              <a:gd name="connsiteY1" fmla="*/ 833098 h 1095162"/>
              <a:gd name="connsiteX2" fmla="*/ 2298934 w 3464487"/>
              <a:gd name="connsiteY2" fmla="*/ 1090132 h 1095162"/>
              <a:gd name="connsiteX3" fmla="*/ 3463990 w 3464487"/>
              <a:gd name="connsiteY3" fmla="*/ 595051 h 1095162"/>
              <a:gd name="connsiteX4" fmla="*/ 2065496 w 3464487"/>
              <a:gd name="connsiteY4" fmla="*/ 3380 h 1095162"/>
              <a:gd name="connsiteX5" fmla="*/ 218379 w 3464487"/>
              <a:gd name="connsiteY5" fmla="*/ 375229 h 1095162"/>
              <a:gd name="connsiteX0" fmla="*/ 204837 w 3481020"/>
              <a:gd name="connsiteY0" fmla="*/ 375229 h 1095162"/>
              <a:gd name="connsiteX1" fmla="*/ 311828 w 3481020"/>
              <a:gd name="connsiteY1" fmla="*/ 833098 h 1095162"/>
              <a:gd name="connsiteX2" fmla="*/ 2315467 w 3481020"/>
              <a:gd name="connsiteY2" fmla="*/ 1090132 h 1095162"/>
              <a:gd name="connsiteX3" fmla="*/ 3480523 w 3481020"/>
              <a:gd name="connsiteY3" fmla="*/ 595051 h 1095162"/>
              <a:gd name="connsiteX4" fmla="*/ 2082029 w 3481020"/>
              <a:gd name="connsiteY4" fmla="*/ 3380 h 1095162"/>
              <a:gd name="connsiteX5" fmla="*/ 204837 w 3481020"/>
              <a:gd name="connsiteY5" fmla="*/ 375229 h 1095162"/>
              <a:gd name="connsiteX0" fmla="*/ 192279 w 3498537"/>
              <a:gd name="connsiteY0" fmla="*/ 375229 h 1095162"/>
              <a:gd name="connsiteX1" fmla="*/ 329345 w 3498537"/>
              <a:gd name="connsiteY1" fmla="*/ 833098 h 1095162"/>
              <a:gd name="connsiteX2" fmla="*/ 2332984 w 3498537"/>
              <a:gd name="connsiteY2" fmla="*/ 1090132 h 1095162"/>
              <a:gd name="connsiteX3" fmla="*/ 3498040 w 3498537"/>
              <a:gd name="connsiteY3" fmla="*/ 595051 h 1095162"/>
              <a:gd name="connsiteX4" fmla="*/ 2099546 w 3498537"/>
              <a:gd name="connsiteY4" fmla="*/ 3380 h 1095162"/>
              <a:gd name="connsiteX5" fmla="*/ 192279 w 3498537"/>
              <a:gd name="connsiteY5" fmla="*/ 375229 h 1095162"/>
              <a:gd name="connsiteX0" fmla="*/ 213756 w 3469888"/>
              <a:gd name="connsiteY0" fmla="*/ 375229 h 1095162"/>
              <a:gd name="connsiteX1" fmla="*/ 300696 w 3469888"/>
              <a:gd name="connsiteY1" fmla="*/ 833098 h 1095162"/>
              <a:gd name="connsiteX2" fmla="*/ 2304335 w 3469888"/>
              <a:gd name="connsiteY2" fmla="*/ 1090132 h 1095162"/>
              <a:gd name="connsiteX3" fmla="*/ 3469391 w 3469888"/>
              <a:gd name="connsiteY3" fmla="*/ 595051 h 1095162"/>
              <a:gd name="connsiteX4" fmla="*/ 2070897 w 3469888"/>
              <a:gd name="connsiteY4" fmla="*/ 3380 h 1095162"/>
              <a:gd name="connsiteX5" fmla="*/ 213756 w 3469888"/>
              <a:gd name="connsiteY5" fmla="*/ 375229 h 1095162"/>
              <a:gd name="connsiteX0" fmla="*/ 213756 w 3469888"/>
              <a:gd name="connsiteY0" fmla="*/ 375229 h 1095162"/>
              <a:gd name="connsiteX1" fmla="*/ 300696 w 3469888"/>
              <a:gd name="connsiteY1" fmla="*/ 833098 h 1095162"/>
              <a:gd name="connsiteX2" fmla="*/ 2304335 w 3469888"/>
              <a:gd name="connsiteY2" fmla="*/ 1090132 h 1095162"/>
              <a:gd name="connsiteX3" fmla="*/ 3469391 w 3469888"/>
              <a:gd name="connsiteY3" fmla="*/ 595051 h 1095162"/>
              <a:gd name="connsiteX4" fmla="*/ 2070897 w 3469888"/>
              <a:gd name="connsiteY4" fmla="*/ 3380 h 1095162"/>
              <a:gd name="connsiteX5" fmla="*/ 213756 w 3469888"/>
              <a:gd name="connsiteY5" fmla="*/ 375229 h 1095162"/>
              <a:gd name="connsiteX0" fmla="*/ 213756 w 3469936"/>
              <a:gd name="connsiteY0" fmla="*/ 375229 h 1097063"/>
              <a:gd name="connsiteX1" fmla="*/ 300696 w 3469936"/>
              <a:gd name="connsiteY1" fmla="*/ 833098 h 1097063"/>
              <a:gd name="connsiteX2" fmla="*/ 2304335 w 3469936"/>
              <a:gd name="connsiteY2" fmla="*/ 1090132 h 1097063"/>
              <a:gd name="connsiteX3" fmla="*/ 3469391 w 3469936"/>
              <a:gd name="connsiteY3" fmla="*/ 595051 h 1097063"/>
              <a:gd name="connsiteX4" fmla="*/ 2070897 w 3469936"/>
              <a:gd name="connsiteY4" fmla="*/ 3380 h 1097063"/>
              <a:gd name="connsiteX5" fmla="*/ 213756 w 3469936"/>
              <a:gd name="connsiteY5" fmla="*/ 375229 h 1097063"/>
              <a:gd name="connsiteX0" fmla="*/ 233579 w 3448336"/>
              <a:gd name="connsiteY0" fmla="*/ 365823 h 1097458"/>
              <a:gd name="connsiteX1" fmla="*/ 279096 w 3448336"/>
              <a:gd name="connsiteY1" fmla="*/ 833493 h 1097458"/>
              <a:gd name="connsiteX2" fmla="*/ 2282735 w 3448336"/>
              <a:gd name="connsiteY2" fmla="*/ 1090527 h 1097458"/>
              <a:gd name="connsiteX3" fmla="*/ 3447791 w 3448336"/>
              <a:gd name="connsiteY3" fmla="*/ 595446 h 1097458"/>
              <a:gd name="connsiteX4" fmla="*/ 2049297 w 3448336"/>
              <a:gd name="connsiteY4" fmla="*/ 3775 h 1097458"/>
              <a:gd name="connsiteX5" fmla="*/ 233579 w 3448336"/>
              <a:gd name="connsiteY5" fmla="*/ 365823 h 109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8336" h="1097458">
                <a:moveTo>
                  <a:pt x="233579" y="365823"/>
                </a:moveTo>
                <a:cubicBezTo>
                  <a:pt x="-61454" y="504109"/>
                  <a:pt x="-109434" y="742015"/>
                  <a:pt x="279096" y="833493"/>
                </a:cubicBezTo>
                <a:cubicBezTo>
                  <a:pt x="667626" y="924971"/>
                  <a:pt x="1694469" y="1138503"/>
                  <a:pt x="2282735" y="1090527"/>
                </a:cubicBezTo>
                <a:cubicBezTo>
                  <a:pt x="2871001" y="1042551"/>
                  <a:pt x="3468945" y="769222"/>
                  <a:pt x="3447791" y="595446"/>
                </a:cubicBezTo>
                <a:cubicBezTo>
                  <a:pt x="3426637" y="421670"/>
                  <a:pt x="2584999" y="42045"/>
                  <a:pt x="2049297" y="3775"/>
                </a:cubicBezTo>
                <a:cubicBezTo>
                  <a:pt x="1513595" y="-34495"/>
                  <a:pt x="528612" y="227537"/>
                  <a:pt x="233579" y="365823"/>
                </a:cubicBezTo>
                <a:close/>
              </a:path>
            </a:pathLst>
          </a:custGeom>
          <a:solidFill>
            <a:srgbClr val="93A798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F87"/>
              </a:solidFill>
            </a:endParaRPr>
          </a:p>
        </p:txBody>
      </p:sp>
      <p:sp>
        <p:nvSpPr>
          <p:cNvPr id="27" name="任意多边形: 形状 10">
            <a:extLst>
              <a:ext uri="{FF2B5EF4-FFF2-40B4-BE49-F238E27FC236}">
                <a16:creationId xmlns:a16="http://schemas.microsoft.com/office/drawing/2014/main" id="{305B0512-D767-6671-C488-1D38FDE7113E}"/>
              </a:ext>
            </a:extLst>
          </p:cNvPr>
          <p:cNvSpPr/>
          <p:nvPr/>
        </p:nvSpPr>
        <p:spPr>
          <a:xfrm>
            <a:off x="5132852" y="4570344"/>
            <a:ext cx="5288111" cy="1998191"/>
          </a:xfrm>
          <a:custGeom>
            <a:avLst/>
            <a:gdLst>
              <a:gd name="connsiteX0" fmla="*/ 943 w 3499574"/>
              <a:gd name="connsiteY0" fmla="*/ 538036 h 979351"/>
              <a:gd name="connsiteX1" fmla="*/ 2367626 w 3499574"/>
              <a:gd name="connsiteY1" fmla="*/ 979100 h 979351"/>
              <a:gd name="connsiteX2" fmla="*/ 3497178 w 3499574"/>
              <a:gd name="connsiteY2" fmla="*/ 591825 h 979351"/>
              <a:gd name="connsiteX3" fmla="*/ 2098684 w 3499574"/>
              <a:gd name="connsiteY3" fmla="*/ 154 h 979351"/>
              <a:gd name="connsiteX4" fmla="*/ 943 w 3499574"/>
              <a:gd name="connsiteY4" fmla="*/ 538036 h 979351"/>
              <a:gd name="connsiteX0" fmla="*/ 943 w 3501275"/>
              <a:gd name="connsiteY0" fmla="*/ 538036 h 990416"/>
              <a:gd name="connsiteX1" fmla="*/ 2367626 w 3501275"/>
              <a:gd name="connsiteY1" fmla="*/ 979100 h 990416"/>
              <a:gd name="connsiteX2" fmla="*/ 3497178 w 3501275"/>
              <a:gd name="connsiteY2" fmla="*/ 591825 h 990416"/>
              <a:gd name="connsiteX3" fmla="*/ 2098684 w 3501275"/>
              <a:gd name="connsiteY3" fmla="*/ 154 h 990416"/>
              <a:gd name="connsiteX4" fmla="*/ 943 w 3501275"/>
              <a:gd name="connsiteY4" fmla="*/ 538036 h 990416"/>
              <a:gd name="connsiteX0" fmla="*/ 943 w 3505832"/>
              <a:gd name="connsiteY0" fmla="*/ 538036 h 992830"/>
              <a:gd name="connsiteX1" fmla="*/ 2367626 w 3505832"/>
              <a:gd name="connsiteY1" fmla="*/ 979100 h 992830"/>
              <a:gd name="connsiteX2" fmla="*/ 3497178 w 3505832"/>
              <a:gd name="connsiteY2" fmla="*/ 591825 h 992830"/>
              <a:gd name="connsiteX3" fmla="*/ 2098684 w 3505832"/>
              <a:gd name="connsiteY3" fmla="*/ 154 h 992830"/>
              <a:gd name="connsiteX4" fmla="*/ 943 w 3505832"/>
              <a:gd name="connsiteY4" fmla="*/ 538036 h 992830"/>
              <a:gd name="connsiteX0" fmla="*/ 943 w 3497178"/>
              <a:gd name="connsiteY0" fmla="*/ 538036 h 992830"/>
              <a:gd name="connsiteX1" fmla="*/ 2367626 w 3497178"/>
              <a:gd name="connsiteY1" fmla="*/ 979100 h 992830"/>
              <a:gd name="connsiteX2" fmla="*/ 3497178 w 3497178"/>
              <a:gd name="connsiteY2" fmla="*/ 591825 h 992830"/>
              <a:gd name="connsiteX3" fmla="*/ 2098684 w 3497178"/>
              <a:gd name="connsiteY3" fmla="*/ 154 h 992830"/>
              <a:gd name="connsiteX4" fmla="*/ 943 w 3497178"/>
              <a:gd name="connsiteY4" fmla="*/ 538036 h 992830"/>
              <a:gd name="connsiteX0" fmla="*/ 943 w 3505832"/>
              <a:gd name="connsiteY0" fmla="*/ 538036 h 992830"/>
              <a:gd name="connsiteX1" fmla="*/ 2367626 w 3505832"/>
              <a:gd name="connsiteY1" fmla="*/ 979100 h 992830"/>
              <a:gd name="connsiteX2" fmla="*/ 3497178 w 3505832"/>
              <a:gd name="connsiteY2" fmla="*/ 591825 h 992830"/>
              <a:gd name="connsiteX3" fmla="*/ 2098684 w 3505832"/>
              <a:gd name="connsiteY3" fmla="*/ 154 h 992830"/>
              <a:gd name="connsiteX4" fmla="*/ 943 w 3505832"/>
              <a:gd name="connsiteY4" fmla="*/ 538036 h 992830"/>
              <a:gd name="connsiteX0" fmla="*/ 943 w 3504310"/>
              <a:gd name="connsiteY0" fmla="*/ 538036 h 992830"/>
              <a:gd name="connsiteX1" fmla="*/ 2367626 w 3504310"/>
              <a:gd name="connsiteY1" fmla="*/ 979100 h 992830"/>
              <a:gd name="connsiteX2" fmla="*/ 3497178 w 3504310"/>
              <a:gd name="connsiteY2" fmla="*/ 591825 h 992830"/>
              <a:gd name="connsiteX3" fmla="*/ 2098684 w 3504310"/>
              <a:gd name="connsiteY3" fmla="*/ 154 h 992830"/>
              <a:gd name="connsiteX4" fmla="*/ 943 w 3504310"/>
              <a:gd name="connsiteY4" fmla="*/ 538036 h 992830"/>
              <a:gd name="connsiteX0" fmla="*/ 716 w 3502945"/>
              <a:gd name="connsiteY0" fmla="*/ 538043 h 1098299"/>
              <a:gd name="connsiteX1" fmla="*/ 2331895 w 3502945"/>
              <a:gd name="connsiteY1" fmla="*/ 1086913 h 1098299"/>
              <a:gd name="connsiteX2" fmla="*/ 3496951 w 3502945"/>
              <a:gd name="connsiteY2" fmla="*/ 591832 h 1098299"/>
              <a:gd name="connsiteX3" fmla="*/ 2098457 w 3502945"/>
              <a:gd name="connsiteY3" fmla="*/ 161 h 1098299"/>
              <a:gd name="connsiteX4" fmla="*/ 716 w 3502945"/>
              <a:gd name="connsiteY4" fmla="*/ 538043 h 1098299"/>
              <a:gd name="connsiteX0" fmla="*/ 716 w 3497831"/>
              <a:gd name="connsiteY0" fmla="*/ 538043 h 1098299"/>
              <a:gd name="connsiteX1" fmla="*/ 2331895 w 3497831"/>
              <a:gd name="connsiteY1" fmla="*/ 1086913 h 1098299"/>
              <a:gd name="connsiteX2" fmla="*/ 3496951 w 3497831"/>
              <a:gd name="connsiteY2" fmla="*/ 591832 h 1098299"/>
              <a:gd name="connsiteX3" fmla="*/ 2098457 w 3497831"/>
              <a:gd name="connsiteY3" fmla="*/ 161 h 1098299"/>
              <a:gd name="connsiteX4" fmla="*/ 716 w 3497831"/>
              <a:gd name="connsiteY4" fmla="*/ 538043 h 1098299"/>
              <a:gd name="connsiteX0" fmla="*/ 716 w 3499230"/>
              <a:gd name="connsiteY0" fmla="*/ 538043 h 1098299"/>
              <a:gd name="connsiteX1" fmla="*/ 2331895 w 3499230"/>
              <a:gd name="connsiteY1" fmla="*/ 1086913 h 1098299"/>
              <a:gd name="connsiteX2" fmla="*/ 3496951 w 3499230"/>
              <a:gd name="connsiteY2" fmla="*/ 591832 h 1098299"/>
              <a:gd name="connsiteX3" fmla="*/ 2098457 w 3499230"/>
              <a:gd name="connsiteY3" fmla="*/ 161 h 1098299"/>
              <a:gd name="connsiteX4" fmla="*/ 716 w 3499230"/>
              <a:gd name="connsiteY4" fmla="*/ 538043 h 1098299"/>
              <a:gd name="connsiteX0" fmla="*/ 133023 w 3629755"/>
              <a:gd name="connsiteY0" fmla="*/ 538028 h 1091929"/>
              <a:gd name="connsiteX1" fmla="*/ 460563 w 3629755"/>
              <a:gd name="connsiteY1" fmla="*/ 829864 h 1091929"/>
              <a:gd name="connsiteX2" fmla="*/ 2464202 w 3629755"/>
              <a:gd name="connsiteY2" fmla="*/ 1086898 h 1091929"/>
              <a:gd name="connsiteX3" fmla="*/ 3629258 w 3629755"/>
              <a:gd name="connsiteY3" fmla="*/ 591817 h 1091929"/>
              <a:gd name="connsiteX4" fmla="*/ 2230764 w 3629755"/>
              <a:gd name="connsiteY4" fmla="*/ 146 h 1091929"/>
              <a:gd name="connsiteX5" fmla="*/ 133023 w 3629755"/>
              <a:gd name="connsiteY5" fmla="*/ 538028 h 1091929"/>
              <a:gd name="connsiteX0" fmla="*/ 170001 w 3536409"/>
              <a:gd name="connsiteY0" fmla="*/ 447816 h 1093034"/>
              <a:gd name="connsiteX1" fmla="*/ 367217 w 3536409"/>
              <a:gd name="connsiteY1" fmla="*/ 830970 h 1093034"/>
              <a:gd name="connsiteX2" fmla="*/ 2370856 w 3536409"/>
              <a:gd name="connsiteY2" fmla="*/ 1088004 h 1093034"/>
              <a:gd name="connsiteX3" fmla="*/ 3535912 w 3536409"/>
              <a:gd name="connsiteY3" fmla="*/ 592923 h 1093034"/>
              <a:gd name="connsiteX4" fmla="*/ 2137418 w 3536409"/>
              <a:gd name="connsiteY4" fmla="*/ 1252 h 1093034"/>
              <a:gd name="connsiteX5" fmla="*/ 170001 w 3536409"/>
              <a:gd name="connsiteY5" fmla="*/ 447816 h 1093034"/>
              <a:gd name="connsiteX0" fmla="*/ 200544 w 3486751"/>
              <a:gd name="connsiteY0" fmla="*/ 407316 h 1094042"/>
              <a:gd name="connsiteX1" fmla="*/ 317559 w 3486751"/>
              <a:gd name="connsiteY1" fmla="*/ 831978 h 1094042"/>
              <a:gd name="connsiteX2" fmla="*/ 2321198 w 3486751"/>
              <a:gd name="connsiteY2" fmla="*/ 1089012 h 1094042"/>
              <a:gd name="connsiteX3" fmla="*/ 3486254 w 3486751"/>
              <a:gd name="connsiteY3" fmla="*/ 593931 h 1094042"/>
              <a:gd name="connsiteX4" fmla="*/ 2087760 w 3486751"/>
              <a:gd name="connsiteY4" fmla="*/ 2260 h 1094042"/>
              <a:gd name="connsiteX5" fmla="*/ 200544 w 3486751"/>
              <a:gd name="connsiteY5" fmla="*/ 407316 h 1094042"/>
              <a:gd name="connsiteX0" fmla="*/ 218379 w 3464487"/>
              <a:gd name="connsiteY0" fmla="*/ 375229 h 1095162"/>
              <a:gd name="connsiteX1" fmla="*/ 295295 w 3464487"/>
              <a:gd name="connsiteY1" fmla="*/ 833098 h 1095162"/>
              <a:gd name="connsiteX2" fmla="*/ 2298934 w 3464487"/>
              <a:gd name="connsiteY2" fmla="*/ 1090132 h 1095162"/>
              <a:gd name="connsiteX3" fmla="*/ 3463990 w 3464487"/>
              <a:gd name="connsiteY3" fmla="*/ 595051 h 1095162"/>
              <a:gd name="connsiteX4" fmla="*/ 2065496 w 3464487"/>
              <a:gd name="connsiteY4" fmla="*/ 3380 h 1095162"/>
              <a:gd name="connsiteX5" fmla="*/ 218379 w 3464487"/>
              <a:gd name="connsiteY5" fmla="*/ 375229 h 1095162"/>
              <a:gd name="connsiteX0" fmla="*/ 204837 w 3481020"/>
              <a:gd name="connsiteY0" fmla="*/ 375229 h 1095162"/>
              <a:gd name="connsiteX1" fmla="*/ 311828 w 3481020"/>
              <a:gd name="connsiteY1" fmla="*/ 833098 h 1095162"/>
              <a:gd name="connsiteX2" fmla="*/ 2315467 w 3481020"/>
              <a:gd name="connsiteY2" fmla="*/ 1090132 h 1095162"/>
              <a:gd name="connsiteX3" fmla="*/ 3480523 w 3481020"/>
              <a:gd name="connsiteY3" fmla="*/ 595051 h 1095162"/>
              <a:gd name="connsiteX4" fmla="*/ 2082029 w 3481020"/>
              <a:gd name="connsiteY4" fmla="*/ 3380 h 1095162"/>
              <a:gd name="connsiteX5" fmla="*/ 204837 w 3481020"/>
              <a:gd name="connsiteY5" fmla="*/ 375229 h 1095162"/>
              <a:gd name="connsiteX0" fmla="*/ 192279 w 3498537"/>
              <a:gd name="connsiteY0" fmla="*/ 375229 h 1095162"/>
              <a:gd name="connsiteX1" fmla="*/ 329345 w 3498537"/>
              <a:gd name="connsiteY1" fmla="*/ 833098 h 1095162"/>
              <a:gd name="connsiteX2" fmla="*/ 2332984 w 3498537"/>
              <a:gd name="connsiteY2" fmla="*/ 1090132 h 1095162"/>
              <a:gd name="connsiteX3" fmla="*/ 3498040 w 3498537"/>
              <a:gd name="connsiteY3" fmla="*/ 595051 h 1095162"/>
              <a:gd name="connsiteX4" fmla="*/ 2099546 w 3498537"/>
              <a:gd name="connsiteY4" fmla="*/ 3380 h 1095162"/>
              <a:gd name="connsiteX5" fmla="*/ 192279 w 3498537"/>
              <a:gd name="connsiteY5" fmla="*/ 375229 h 1095162"/>
              <a:gd name="connsiteX0" fmla="*/ 213756 w 3469888"/>
              <a:gd name="connsiteY0" fmla="*/ 375229 h 1095162"/>
              <a:gd name="connsiteX1" fmla="*/ 300696 w 3469888"/>
              <a:gd name="connsiteY1" fmla="*/ 833098 h 1095162"/>
              <a:gd name="connsiteX2" fmla="*/ 2304335 w 3469888"/>
              <a:gd name="connsiteY2" fmla="*/ 1090132 h 1095162"/>
              <a:gd name="connsiteX3" fmla="*/ 3469391 w 3469888"/>
              <a:gd name="connsiteY3" fmla="*/ 595051 h 1095162"/>
              <a:gd name="connsiteX4" fmla="*/ 2070897 w 3469888"/>
              <a:gd name="connsiteY4" fmla="*/ 3380 h 1095162"/>
              <a:gd name="connsiteX5" fmla="*/ 213756 w 3469888"/>
              <a:gd name="connsiteY5" fmla="*/ 375229 h 1095162"/>
              <a:gd name="connsiteX0" fmla="*/ 213756 w 3469888"/>
              <a:gd name="connsiteY0" fmla="*/ 375229 h 1095162"/>
              <a:gd name="connsiteX1" fmla="*/ 300696 w 3469888"/>
              <a:gd name="connsiteY1" fmla="*/ 833098 h 1095162"/>
              <a:gd name="connsiteX2" fmla="*/ 2304335 w 3469888"/>
              <a:gd name="connsiteY2" fmla="*/ 1090132 h 1095162"/>
              <a:gd name="connsiteX3" fmla="*/ 3469391 w 3469888"/>
              <a:gd name="connsiteY3" fmla="*/ 595051 h 1095162"/>
              <a:gd name="connsiteX4" fmla="*/ 2070897 w 3469888"/>
              <a:gd name="connsiteY4" fmla="*/ 3380 h 1095162"/>
              <a:gd name="connsiteX5" fmla="*/ 213756 w 3469888"/>
              <a:gd name="connsiteY5" fmla="*/ 375229 h 1095162"/>
              <a:gd name="connsiteX0" fmla="*/ 213756 w 3469936"/>
              <a:gd name="connsiteY0" fmla="*/ 375229 h 1097063"/>
              <a:gd name="connsiteX1" fmla="*/ 300696 w 3469936"/>
              <a:gd name="connsiteY1" fmla="*/ 833098 h 1097063"/>
              <a:gd name="connsiteX2" fmla="*/ 2304335 w 3469936"/>
              <a:gd name="connsiteY2" fmla="*/ 1090132 h 1097063"/>
              <a:gd name="connsiteX3" fmla="*/ 3469391 w 3469936"/>
              <a:gd name="connsiteY3" fmla="*/ 595051 h 1097063"/>
              <a:gd name="connsiteX4" fmla="*/ 2070897 w 3469936"/>
              <a:gd name="connsiteY4" fmla="*/ 3380 h 1097063"/>
              <a:gd name="connsiteX5" fmla="*/ 213756 w 3469936"/>
              <a:gd name="connsiteY5" fmla="*/ 375229 h 1097063"/>
              <a:gd name="connsiteX0" fmla="*/ 233579 w 3448336"/>
              <a:gd name="connsiteY0" fmla="*/ 365823 h 1097458"/>
              <a:gd name="connsiteX1" fmla="*/ 279096 w 3448336"/>
              <a:gd name="connsiteY1" fmla="*/ 833493 h 1097458"/>
              <a:gd name="connsiteX2" fmla="*/ 2282735 w 3448336"/>
              <a:gd name="connsiteY2" fmla="*/ 1090527 h 1097458"/>
              <a:gd name="connsiteX3" fmla="*/ 3447791 w 3448336"/>
              <a:gd name="connsiteY3" fmla="*/ 595446 h 1097458"/>
              <a:gd name="connsiteX4" fmla="*/ 2049297 w 3448336"/>
              <a:gd name="connsiteY4" fmla="*/ 3775 h 1097458"/>
              <a:gd name="connsiteX5" fmla="*/ 233579 w 3448336"/>
              <a:gd name="connsiteY5" fmla="*/ 365823 h 109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8336" h="1097458">
                <a:moveTo>
                  <a:pt x="233579" y="365823"/>
                </a:moveTo>
                <a:cubicBezTo>
                  <a:pt x="-61454" y="504109"/>
                  <a:pt x="-109434" y="742015"/>
                  <a:pt x="279096" y="833493"/>
                </a:cubicBezTo>
                <a:cubicBezTo>
                  <a:pt x="667626" y="924971"/>
                  <a:pt x="1694469" y="1138503"/>
                  <a:pt x="2282735" y="1090527"/>
                </a:cubicBezTo>
                <a:cubicBezTo>
                  <a:pt x="2871001" y="1042551"/>
                  <a:pt x="3468945" y="769222"/>
                  <a:pt x="3447791" y="595446"/>
                </a:cubicBezTo>
                <a:cubicBezTo>
                  <a:pt x="3426637" y="421670"/>
                  <a:pt x="2584999" y="42045"/>
                  <a:pt x="2049297" y="3775"/>
                </a:cubicBezTo>
                <a:cubicBezTo>
                  <a:pt x="1513595" y="-34495"/>
                  <a:pt x="528612" y="227537"/>
                  <a:pt x="233579" y="365823"/>
                </a:cubicBezTo>
                <a:close/>
              </a:path>
            </a:pathLst>
          </a:custGeom>
          <a:solidFill>
            <a:srgbClr val="93A798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F87"/>
              </a:solidFill>
            </a:endParaRPr>
          </a:p>
        </p:txBody>
      </p:sp>
      <p:pic>
        <p:nvPicPr>
          <p:cNvPr id="25" name="图片 24" descr="图片包含 植物, 鲜花, 餐桌, 室内&#10;&#10;描述已自动生成">
            <a:extLst>
              <a:ext uri="{FF2B5EF4-FFF2-40B4-BE49-F238E27FC236}">
                <a16:creationId xmlns:a16="http://schemas.microsoft.com/office/drawing/2014/main" id="{B052E471-BA62-48D4-A8B2-2BA00C9830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4"/>
          <a:stretch/>
        </p:blipFill>
        <p:spPr>
          <a:xfrm>
            <a:off x="8960036" y="1488237"/>
            <a:ext cx="2997502" cy="38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8DD0AA-E1F8-4179-4DF0-B91F16EC4BB8}"/>
              </a:ext>
            </a:extLst>
          </p:cNvPr>
          <p:cNvSpPr/>
          <p:nvPr/>
        </p:nvSpPr>
        <p:spPr>
          <a:xfrm>
            <a:off x="387314" y="212913"/>
            <a:ext cx="10870500" cy="6432172"/>
          </a:xfrm>
          <a:prstGeom prst="rect">
            <a:avLst/>
          </a:prstGeom>
          <a:gradFill flip="none" rotWithShape="1">
            <a:gsLst>
              <a:gs pos="81000">
                <a:srgbClr val="FFFFFF"/>
              </a:gs>
              <a:gs pos="100000">
                <a:srgbClr val="EDECE8"/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617F87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4CE7F0D-40FF-BFA1-8242-A5EDE1BA82B2}"/>
              </a:ext>
            </a:extLst>
          </p:cNvPr>
          <p:cNvSpPr/>
          <p:nvPr/>
        </p:nvSpPr>
        <p:spPr>
          <a:xfrm>
            <a:off x="514066" y="1542251"/>
            <a:ext cx="106169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國、數、英三領域，教育部於每年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月進行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篩選測驗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、每年</a:t>
            </a:r>
            <a:r>
              <a:rPr lang="en-US" altLang="zh-TW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成長測驗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，針對不合格學生提供學習扶助資源</a:t>
            </a:r>
            <a:endParaRPr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教育部為確保國民中小學學生基本學力，補助學校推動學習扶助專案計畫， 經費由教育部全額補助，家長不需再繳額外的費用。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學習扶助以小班教學方式，利用課餘時間給孩子更多的學習機會與輔導照顧，希望透過學習扶助的實施，提升孩子的學習動機與自信， 讓他們能在求學路上走得更穩。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zh-TW" altLang="en-US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Google Shape;875;p6">
            <a:extLst>
              <a:ext uri="{FF2B5EF4-FFF2-40B4-BE49-F238E27FC236}">
                <a16:creationId xmlns:a16="http://schemas.microsoft.com/office/drawing/2014/main" id="{0DF82843-EE62-1E8E-8761-88D207C39982}"/>
              </a:ext>
            </a:extLst>
          </p:cNvPr>
          <p:cNvSpPr/>
          <p:nvPr/>
        </p:nvSpPr>
        <p:spPr>
          <a:xfrm>
            <a:off x="1615298" y="592210"/>
            <a:ext cx="3921154" cy="74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7030A0"/>
              </a:buClr>
              <a:buSzPts val="4400"/>
              <a:buFont typeface="Microsoft JhengHei"/>
              <a:buNone/>
            </a:pPr>
            <a:r>
              <a:rPr lang="zh-TW" altLang="en-US" sz="44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學習扶助</a:t>
            </a:r>
            <a:endParaRPr sz="4400" b="1" dirty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" name="Google Shape;876;p6">
            <a:extLst>
              <a:ext uri="{FF2B5EF4-FFF2-40B4-BE49-F238E27FC236}">
                <a16:creationId xmlns:a16="http://schemas.microsoft.com/office/drawing/2014/main" id="{49F0FF65-22C4-485F-B6C6-B7EA7DC283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12" y="601362"/>
            <a:ext cx="816697" cy="64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89EDCE7-BB7A-4E8A-AD63-5510C5D83E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4CFC7"/>
              </a:gs>
              <a:gs pos="100000">
                <a:srgbClr val="EEE8D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图片包含 计算机, 室内, 办公桌, 监视器&#10;&#10;描述已自动生成">
            <a:extLst>
              <a:ext uri="{FF2B5EF4-FFF2-40B4-BE49-F238E27FC236}">
                <a16:creationId xmlns:a16="http://schemas.microsoft.com/office/drawing/2014/main" id="{ADDEA811-0227-401D-BC28-B5673692B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7" y="123632"/>
            <a:ext cx="12203722" cy="6610736"/>
          </a:xfrm>
          <a:prstGeom prst="rect">
            <a:avLst/>
          </a:prstGeom>
          <a:effectLst>
            <a:outerShdw blurRad="50800" dist="88900" dir="7200000" algn="tr" rotWithShape="0">
              <a:srgbClr val="8B9185"/>
            </a:outerShdw>
          </a:effectLst>
        </p:spPr>
      </p:pic>
      <p:sp>
        <p:nvSpPr>
          <p:cNvPr id="13" name="文本框 14">
            <a:extLst>
              <a:ext uri="{FF2B5EF4-FFF2-40B4-BE49-F238E27FC236}">
                <a16:creationId xmlns:a16="http://schemas.microsoft.com/office/drawing/2014/main" id="{8839D2B3-FC19-4A90-9882-320F891C8732}"/>
              </a:ext>
            </a:extLst>
          </p:cNvPr>
          <p:cNvSpPr txBox="1"/>
          <p:nvPr/>
        </p:nvSpPr>
        <p:spPr>
          <a:xfrm>
            <a:off x="1030654" y="686063"/>
            <a:ext cx="470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B5987D"/>
                </a:solidFill>
                <a:effectLst/>
                <a:uLnTx/>
                <a:uFillTx/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112-2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987D"/>
                </a:solidFill>
                <a:effectLst/>
                <a:uLnTx/>
                <a:uFillTx/>
                <a:latin typeface="文鼎粗鋼筆行楷" panose="02010609010101010101" pitchFamily="49" charset="-120"/>
                <a:ea typeface="文鼎粗鋼筆行楷" panose="02010609010101010101" pitchFamily="49" charset="-120"/>
                <a:cs typeface="文鼎粗鋼筆行楷" panose="02010609010101010101" pitchFamily="49" charset="-120"/>
              </a:rPr>
              <a:t>學習扶助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B5987D"/>
              </a:solidFill>
              <a:effectLst/>
              <a:uLnTx/>
              <a:uFillTx/>
              <a:latin typeface="文鼎粗鋼筆行楷" panose="02010609010101010101" pitchFamily="49" charset="-120"/>
              <a:ea typeface="文鼎粗鋼筆行楷" panose="02010609010101010101" pitchFamily="49" charset="-120"/>
              <a:cs typeface="文鼎粗鋼筆行楷" panose="02010609010101010101" pitchFamily="49" charset="-12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7472FE6-1367-D57D-911B-40ECDA952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53179"/>
              </p:ext>
            </p:extLst>
          </p:nvPr>
        </p:nvGraphicFramePr>
        <p:xfrm>
          <a:off x="1328237" y="1640692"/>
          <a:ext cx="9898941" cy="39831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91590">
                  <a:extLst>
                    <a:ext uri="{9D8B030D-6E8A-4147-A177-3AD203B41FA5}">
                      <a16:colId xmlns:a16="http://schemas.microsoft.com/office/drawing/2014/main" val="3544289897"/>
                    </a:ext>
                  </a:extLst>
                </a:gridCol>
                <a:gridCol w="3614609">
                  <a:extLst>
                    <a:ext uri="{9D8B030D-6E8A-4147-A177-3AD203B41FA5}">
                      <a16:colId xmlns:a16="http://schemas.microsoft.com/office/drawing/2014/main" val="2544338752"/>
                    </a:ext>
                  </a:extLst>
                </a:gridCol>
                <a:gridCol w="1959626">
                  <a:extLst>
                    <a:ext uri="{9D8B030D-6E8A-4147-A177-3AD203B41FA5}">
                      <a16:colId xmlns:a16="http://schemas.microsoft.com/office/drawing/2014/main" val="1467335847"/>
                    </a:ext>
                  </a:extLst>
                </a:gridCol>
                <a:gridCol w="2033116">
                  <a:extLst>
                    <a:ext uri="{9D8B030D-6E8A-4147-A177-3AD203B41FA5}">
                      <a16:colId xmlns:a16="http://schemas.microsoft.com/office/drawing/2014/main" val="3696420747"/>
                    </a:ext>
                  </a:extLst>
                </a:gridCol>
              </a:tblGrid>
              <a:tr h="676977"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每週上課時間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授課老師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上課教室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48458"/>
                  </a:ext>
                </a:extLst>
              </a:tr>
              <a:tr h="661234"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二年級國數</a:t>
                      </a:r>
                    </a:p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晨光班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星期二、三、 四、五</a:t>
                      </a:r>
                    </a:p>
                    <a:p>
                      <a:pPr algn="ctr"/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7:55~8:</a:t>
                      </a:r>
                      <a:r>
                        <a:rPr lang="en-US" alt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zh-TW" alt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早自習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陳雅婕老師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音樂教室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235687"/>
                  </a:ext>
                </a:extLst>
              </a:tr>
              <a:tr h="661234"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六年級英語</a:t>
                      </a:r>
                    </a:p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晨光班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星期三</a:t>
                      </a:r>
                    </a:p>
                    <a:p>
                      <a:pPr algn="ctr"/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7:55~8:</a:t>
                      </a:r>
                      <a:r>
                        <a:rPr lang="en-US" alt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zh-TW" alt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早自習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鄒可柔老師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英語教室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121967"/>
                  </a:ext>
                </a:extLst>
              </a:tr>
              <a:tr h="661234"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五年級數學</a:t>
                      </a:r>
                    </a:p>
                    <a:p>
                      <a:pPr algn="ctr"/>
                      <a:r>
                        <a:rPr lang="zh-TW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晨光班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星期一、 四</a:t>
                      </a:r>
                    </a:p>
                    <a:p>
                      <a:pPr algn="ctr"/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7:55~8:</a:t>
                      </a:r>
                      <a:r>
                        <a:rPr lang="en-US" alt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zh-TW" alt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早自習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李依玲老師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311</a:t>
                      </a:r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電腦教室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003708"/>
                  </a:ext>
                </a:extLst>
              </a:tr>
              <a:tr h="661234"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中年級</a:t>
                      </a:r>
                    </a:p>
                    <a:p>
                      <a:pPr algn="ctr"/>
                      <a:r>
                        <a:rPr lang="zh-TW" alt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國數</a:t>
                      </a:r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課後班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星期一、四</a:t>
                      </a:r>
                      <a:r>
                        <a:rPr lang="zh-TW" alt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15:55~17:30</a:t>
                      </a:r>
                      <a:endParaRPr lang="zh-TW" sz="20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李思怡老師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三甲教室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80929"/>
                  </a:ext>
                </a:extLst>
              </a:tr>
              <a:tr h="661234"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高年級</a:t>
                      </a:r>
                    </a:p>
                    <a:p>
                      <a:pPr algn="ctr"/>
                      <a:r>
                        <a:rPr lang="zh-TW" altLang="en-US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國數</a:t>
                      </a:r>
                      <a:r>
                        <a:rPr lang="zh-TW" sz="2000" b="1" kern="1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課後班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星期二、五</a:t>
                      </a:r>
                      <a:r>
                        <a:rPr lang="zh-TW" alt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15:55~17:30</a:t>
                      </a:r>
                      <a:endParaRPr lang="zh-TW" sz="2000" b="1" kern="1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李思怡老師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b="1" kern="1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三甲教室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34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字方塊 31">
            <a:extLst>
              <a:ext uri="{FF2B5EF4-FFF2-40B4-BE49-F238E27FC236}">
                <a16:creationId xmlns:a16="http://schemas.microsoft.com/office/drawing/2014/main" id="{602F4359-CF11-76E6-AAEC-25674706331D}"/>
              </a:ext>
            </a:extLst>
          </p:cNvPr>
          <p:cNvSpPr txBox="1"/>
          <p:nvPr/>
        </p:nvSpPr>
        <p:spPr>
          <a:xfrm>
            <a:off x="3003259" y="135198"/>
            <a:ext cx="8162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Calibri" panose="020F0502020204030204" pitchFamily="34" charset="0"/>
              </a:rPr>
              <a:t>性別平等暨性侵害性騷擾防治宣導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6613B1-BAB8-1112-9EFB-F8EBF539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750" y="873849"/>
            <a:ext cx="2365696" cy="3040997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3888D7F6-32B5-7EF1-82F4-F26878D9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713" y="871219"/>
            <a:ext cx="2423606" cy="302966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49F5A47-6965-9220-96F0-13EED587D917}"/>
              </a:ext>
            </a:extLst>
          </p:cNvPr>
          <p:cNvSpPr txBox="1"/>
          <p:nvPr/>
        </p:nvSpPr>
        <p:spPr>
          <a:xfrm>
            <a:off x="6623645" y="4038911"/>
            <a:ext cx="589383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zh-TW" altLang="zh-TW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學生安全意識及被害預防觀念宣導</a:t>
            </a:r>
            <a:endParaRPr lang="en-US" altLang="zh-TW" b="1" kern="100" dirty="0">
              <a:solidFill>
                <a:schemeClr val="accent2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zh-TW" altLang="zh-TW" sz="16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絕不曝險</a:t>
            </a:r>
            <a:r>
              <a:rPr lang="en-US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不走暗巷、不走人煙稀少處、不去危險場所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zh-TW" altLang="zh-TW" sz="16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絕不逗留</a:t>
            </a:r>
            <a:r>
              <a:rPr lang="en-US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不要太早或單獨上學，放學立刻回家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zh-TW" altLang="zh-TW" sz="16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絕不帶路</a:t>
            </a:r>
            <a:r>
              <a:rPr lang="en-US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陌生人問路，請大人帶路或用口頭告知就好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zh-TW" altLang="zh-TW" sz="16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絕不受惑</a:t>
            </a:r>
            <a:r>
              <a:rPr lang="en-US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不接受他人誘惑</a:t>
            </a:r>
            <a:r>
              <a:rPr lang="en-US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如金錢、糖果、禮物</a:t>
            </a:r>
            <a:r>
              <a:rPr lang="en-US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600" b="1" kern="100" dirty="0">
              <a:solidFill>
                <a:srgbClr val="0070C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zh-TW" altLang="zh-TW" sz="16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絕不獨行</a:t>
            </a:r>
            <a:r>
              <a:rPr lang="en-US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邀朋友結伴同行或由家人陪同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zh-TW" altLang="zh-TW" sz="16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絕不夜歸</a:t>
            </a:r>
            <a:r>
              <a:rPr lang="en-US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600" b="1" kern="1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時間過晚最好請家人接送或結伴同行</a:t>
            </a:r>
          </a:p>
          <a:p>
            <a:pPr marL="342900" lvl="0" indent="-342900" algn="just">
              <a:spcBef>
                <a:spcPts val="600"/>
              </a:spcBef>
              <a:buFont typeface="Wingdings" panose="05000000000000000000" pitchFamily="2" charset="2"/>
              <a:buChar char=""/>
            </a:pPr>
            <a:r>
              <a:rPr lang="zh-TW" altLang="zh-TW" sz="1600" b="1" kern="100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在校遇可疑陌生人，隨時提高警覺，立即通知師長。</a:t>
            </a:r>
          </a:p>
        </p:txBody>
      </p:sp>
      <p:pic>
        <p:nvPicPr>
          <p:cNvPr id="3" name="線上媒體 2" title="性別平等性騷擾及性侵害防治宣導">
            <a:hlinkClick r:id="" action="ppaction://media"/>
            <a:extLst>
              <a:ext uri="{FF2B5EF4-FFF2-40B4-BE49-F238E27FC236}">
                <a16:creationId xmlns:a16="http://schemas.microsoft.com/office/drawing/2014/main" id="{1744673A-AAF6-4632-9320-44D0912BC6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8236" y="1555894"/>
            <a:ext cx="6122569" cy="3443945"/>
          </a:xfrm>
          <a:prstGeom prst="rect">
            <a:avLst/>
          </a:prstGeom>
        </p:spPr>
      </p:pic>
      <p:grpSp>
        <p:nvGrpSpPr>
          <p:cNvPr id="58" name="Group 4">
            <a:extLst>
              <a:ext uri="{FF2B5EF4-FFF2-40B4-BE49-F238E27FC236}">
                <a16:creationId xmlns:a16="http://schemas.microsoft.com/office/drawing/2014/main" id="{3D574726-DBB5-4A51-B94F-8CC773D8F9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0726" y="154483"/>
            <a:ext cx="967180" cy="1056779"/>
            <a:chOff x="3051" y="1299"/>
            <a:chExt cx="1576" cy="1722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A02DEBD8-6E32-46EB-9033-EE372D55F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A75A882B-61D2-4691-A567-DAAA33326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2C31ACD7-A038-496E-95AA-A06E6D2F8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412A5591-73B9-4F43-910A-76EAA6D8B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B0F0B983-D9DD-441F-9DC9-A71789CF7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69849E5F-874A-47C5-B3F1-C8B500A2D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B7CC6E52-F834-4F42-8A0E-28C5315B7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E673D6F8-F6B3-4913-8DCE-455B09475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795271BE-6D0D-4604-9240-B4CA5CD38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3D73453C-9272-4CED-BE84-77DC8A6E8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1CEEBFDC-7C73-45E7-94D0-DD3E82BD1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B31C0638-AEE9-42B7-BDD9-43BBBC1C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A49C32D2-80A7-4B7F-BE00-5296D9E9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39181FD6-CA74-4C86-8BAD-792049DD0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DE05449D-8D07-4C01-BE6C-A58B2CEE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0FBF7AAF-A90B-4BE0-A04E-CF06259C0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FC2E1F0D-DDA9-488F-BC1E-6F7DFB695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76" name="Group 31">
            <a:extLst>
              <a:ext uri="{FF2B5EF4-FFF2-40B4-BE49-F238E27FC236}">
                <a16:creationId xmlns:a16="http://schemas.microsoft.com/office/drawing/2014/main" id="{DD65AE5D-5B0B-4C82-8440-397F12BDD929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342236" y="295485"/>
            <a:ext cx="1662545" cy="929308"/>
            <a:chOff x="2848" y="571"/>
            <a:chExt cx="1985" cy="1467"/>
          </a:xfrm>
          <a:solidFill>
            <a:srgbClr val="3C3C3B"/>
          </a:solidFill>
        </p:grpSpPr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9EAC0B59-FA4E-459C-B3E9-16221F790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8" y="571"/>
              <a:ext cx="1985" cy="1467"/>
            </a:xfrm>
            <a:custGeom>
              <a:avLst/>
              <a:gdLst>
                <a:gd name="T0" fmla="*/ 321 w 322"/>
                <a:gd name="T1" fmla="*/ 104 h 237"/>
                <a:gd name="T2" fmla="*/ 225 w 322"/>
                <a:gd name="T3" fmla="*/ 9 h 237"/>
                <a:gd name="T4" fmla="*/ 64 w 322"/>
                <a:gd name="T5" fmla="*/ 26 h 237"/>
                <a:gd name="T6" fmla="*/ 21 w 322"/>
                <a:gd name="T7" fmla="*/ 150 h 237"/>
                <a:gd name="T8" fmla="*/ 175 w 322"/>
                <a:gd name="T9" fmla="*/ 205 h 237"/>
                <a:gd name="T10" fmla="*/ 176 w 322"/>
                <a:gd name="T11" fmla="*/ 205 h 237"/>
                <a:gd name="T12" fmla="*/ 241 w 322"/>
                <a:gd name="T13" fmla="*/ 236 h 237"/>
                <a:gd name="T14" fmla="*/ 242 w 322"/>
                <a:gd name="T15" fmla="*/ 232 h 237"/>
                <a:gd name="T16" fmla="*/ 211 w 322"/>
                <a:gd name="T17" fmla="*/ 200 h 237"/>
                <a:gd name="T18" fmla="*/ 211 w 322"/>
                <a:gd name="T19" fmla="*/ 200 h 237"/>
                <a:gd name="T20" fmla="*/ 321 w 322"/>
                <a:gd name="T21" fmla="*/ 104 h 237"/>
                <a:gd name="T22" fmla="*/ 233 w 322"/>
                <a:gd name="T23" fmla="*/ 232 h 237"/>
                <a:gd name="T24" fmla="*/ 180 w 322"/>
                <a:gd name="T25" fmla="*/ 202 h 237"/>
                <a:gd name="T26" fmla="*/ 177 w 322"/>
                <a:gd name="T27" fmla="*/ 202 h 237"/>
                <a:gd name="T28" fmla="*/ 175 w 322"/>
                <a:gd name="T29" fmla="*/ 201 h 237"/>
                <a:gd name="T30" fmla="*/ 20 w 322"/>
                <a:gd name="T31" fmla="*/ 134 h 237"/>
                <a:gd name="T32" fmla="*/ 45 w 322"/>
                <a:gd name="T33" fmla="*/ 44 h 237"/>
                <a:gd name="T34" fmla="*/ 132 w 322"/>
                <a:gd name="T35" fmla="*/ 11 h 237"/>
                <a:gd name="T36" fmla="*/ 301 w 322"/>
                <a:gd name="T37" fmla="*/ 58 h 237"/>
                <a:gd name="T38" fmla="*/ 299 w 322"/>
                <a:gd name="T39" fmla="*/ 150 h 237"/>
                <a:gd name="T40" fmla="*/ 212 w 322"/>
                <a:gd name="T41" fmla="*/ 196 h 237"/>
                <a:gd name="T42" fmla="*/ 212 w 322"/>
                <a:gd name="T43" fmla="*/ 194 h 237"/>
                <a:gd name="T44" fmla="*/ 208 w 322"/>
                <a:gd name="T45" fmla="*/ 193 h 237"/>
                <a:gd name="T46" fmla="*/ 233 w 322"/>
                <a:gd name="T47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2" h="237">
                  <a:moveTo>
                    <a:pt x="321" y="104"/>
                  </a:moveTo>
                  <a:cubicBezTo>
                    <a:pt x="321" y="51"/>
                    <a:pt x="271" y="18"/>
                    <a:pt x="225" y="9"/>
                  </a:cubicBezTo>
                  <a:cubicBezTo>
                    <a:pt x="175" y="0"/>
                    <a:pt x="110" y="1"/>
                    <a:pt x="64" y="26"/>
                  </a:cubicBezTo>
                  <a:cubicBezTo>
                    <a:pt x="20" y="49"/>
                    <a:pt x="0" y="104"/>
                    <a:pt x="21" y="150"/>
                  </a:cubicBezTo>
                  <a:cubicBezTo>
                    <a:pt x="49" y="210"/>
                    <a:pt x="118" y="212"/>
                    <a:pt x="175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92" y="225"/>
                    <a:pt x="215" y="237"/>
                    <a:pt x="241" y="236"/>
                  </a:cubicBezTo>
                  <a:cubicBezTo>
                    <a:pt x="243" y="236"/>
                    <a:pt x="243" y="233"/>
                    <a:pt x="242" y="232"/>
                  </a:cubicBezTo>
                  <a:cubicBezTo>
                    <a:pt x="230" y="224"/>
                    <a:pt x="212" y="215"/>
                    <a:pt x="211" y="200"/>
                  </a:cubicBezTo>
                  <a:cubicBezTo>
                    <a:pt x="211" y="200"/>
                    <a:pt x="211" y="200"/>
                    <a:pt x="211" y="200"/>
                  </a:cubicBezTo>
                  <a:cubicBezTo>
                    <a:pt x="258" y="186"/>
                    <a:pt x="321" y="162"/>
                    <a:pt x="321" y="104"/>
                  </a:cubicBezTo>
                  <a:close/>
                  <a:moveTo>
                    <a:pt x="233" y="232"/>
                  </a:moveTo>
                  <a:cubicBezTo>
                    <a:pt x="212" y="230"/>
                    <a:pt x="193" y="220"/>
                    <a:pt x="180" y="202"/>
                  </a:cubicBezTo>
                  <a:cubicBezTo>
                    <a:pt x="179" y="201"/>
                    <a:pt x="178" y="201"/>
                    <a:pt x="177" y="202"/>
                  </a:cubicBezTo>
                  <a:cubicBezTo>
                    <a:pt x="177" y="201"/>
                    <a:pt x="176" y="201"/>
                    <a:pt x="175" y="201"/>
                  </a:cubicBezTo>
                  <a:cubicBezTo>
                    <a:pt x="116" y="208"/>
                    <a:pt x="38" y="204"/>
                    <a:pt x="20" y="134"/>
                  </a:cubicBezTo>
                  <a:cubicBezTo>
                    <a:pt x="11" y="102"/>
                    <a:pt x="21" y="67"/>
                    <a:pt x="45" y="44"/>
                  </a:cubicBezTo>
                  <a:cubicBezTo>
                    <a:pt x="69" y="22"/>
                    <a:pt x="101" y="14"/>
                    <a:pt x="132" y="11"/>
                  </a:cubicBezTo>
                  <a:cubicBezTo>
                    <a:pt x="189" y="5"/>
                    <a:pt x="264" y="6"/>
                    <a:pt x="301" y="58"/>
                  </a:cubicBezTo>
                  <a:cubicBezTo>
                    <a:pt x="322" y="87"/>
                    <a:pt x="322" y="122"/>
                    <a:pt x="299" y="150"/>
                  </a:cubicBezTo>
                  <a:cubicBezTo>
                    <a:pt x="276" y="175"/>
                    <a:pt x="243" y="186"/>
                    <a:pt x="212" y="196"/>
                  </a:cubicBezTo>
                  <a:cubicBezTo>
                    <a:pt x="212" y="195"/>
                    <a:pt x="212" y="195"/>
                    <a:pt x="212" y="194"/>
                  </a:cubicBezTo>
                  <a:cubicBezTo>
                    <a:pt x="212" y="192"/>
                    <a:pt x="208" y="191"/>
                    <a:pt x="208" y="193"/>
                  </a:cubicBezTo>
                  <a:cubicBezTo>
                    <a:pt x="204" y="212"/>
                    <a:pt x="220" y="222"/>
                    <a:pt x="233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42E164FD-D412-46D3-97B8-82FB6CD94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664"/>
              <a:ext cx="204" cy="43"/>
            </a:xfrm>
            <a:custGeom>
              <a:avLst/>
              <a:gdLst>
                <a:gd name="T0" fmla="*/ 30 w 33"/>
                <a:gd name="T1" fmla="*/ 2 h 7"/>
                <a:gd name="T2" fmla="*/ 3 w 33"/>
                <a:gd name="T3" fmla="*/ 1 h 7"/>
                <a:gd name="T4" fmla="*/ 3 w 33"/>
                <a:gd name="T5" fmla="*/ 5 h 7"/>
                <a:gd name="T6" fmla="*/ 29 w 33"/>
                <a:gd name="T7" fmla="*/ 6 h 7"/>
                <a:gd name="T8" fmla="*/ 30 w 3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0" y="2"/>
                  </a:moveTo>
                  <a:cubicBezTo>
                    <a:pt x="21" y="1"/>
                    <a:pt x="12" y="0"/>
                    <a:pt x="3" y="1"/>
                  </a:cubicBezTo>
                  <a:cubicBezTo>
                    <a:pt x="0" y="1"/>
                    <a:pt x="0" y="6"/>
                    <a:pt x="3" y="5"/>
                  </a:cubicBezTo>
                  <a:cubicBezTo>
                    <a:pt x="12" y="4"/>
                    <a:pt x="20" y="5"/>
                    <a:pt x="29" y="6"/>
                  </a:cubicBezTo>
                  <a:cubicBezTo>
                    <a:pt x="32" y="7"/>
                    <a:pt x="33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297C48CE-9E6D-403E-8AAE-01CD40A8C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732"/>
              <a:ext cx="179" cy="43"/>
            </a:xfrm>
            <a:custGeom>
              <a:avLst/>
              <a:gdLst>
                <a:gd name="T0" fmla="*/ 26 w 29"/>
                <a:gd name="T1" fmla="*/ 2 h 7"/>
                <a:gd name="T2" fmla="*/ 2 w 29"/>
                <a:gd name="T3" fmla="*/ 1 h 7"/>
                <a:gd name="T4" fmla="*/ 2 w 29"/>
                <a:gd name="T5" fmla="*/ 5 h 7"/>
                <a:gd name="T6" fmla="*/ 25 w 29"/>
                <a:gd name="T7" fmla="*/ 6 h 7"/>
                <a:gd name="T8" fmla="*/ 26 w 29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6" y="2"/>
                  </a:moveTo>
                  <a:cubicBezTo>
                    <a:pt x="18" y="0"/>
                    <a:pt x="10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10" y="4"/>
                    <a:pt x="18" y="5"/>
                    <a:pt x="25" y="6"/>
                  </a:cubicBezTo>
                  <a:cubicBezTo>
                    <a:pt x="28" y="7"/>
                    <a:pt x="29" y="3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407A2EB4-172D-4889-9A51-369DC57EC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1735"/>
              <a:ext cx="197" cy="43"/>
            </a:xfrm>
            <a:custGeom>
              <a:avLst/>
              <a:gdLst>
                <a:gd name="T0" fmla="*/ 29 w 32"/>
                <a:gd name="T1" fmla="*/ 1 h 7"/>
                <a:gd name="T2" fmla="*/ 3 w 32"/>
                <a:gd name="T3" fmla="*/ 2 h 7"/>
                <a:gd name="T4" fmla="*/ 3 w 32"/>
                <a:gd name="T5" fmla="*/ 6 h 7"/>
                <a:gd name="T6" fmla="*/ 30 w 32"/>
                <a:gd name="T7" fmla="*/ 5 h 7"/>
                <a:gd name="T8" fmla="*/ 29 w 3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">
                  <a:moveTo>
                    <a:pt x="29" y="1"/>
                  </a:moveTo>
                  <a:cubicBezTo>
                    <a:pt x="20" y="2"/>
                    <a:pt x="11" y="3"/>
                    <a:pt x="3" y="2"/>
                  </a:cubicBezTo>
                  <a:cubicBezTo>
                    <a:pt x="0" y="1"/>
                    <a:pt x="0" y="6"/>
                    <a:pt x="3" y="6"/>
                  </a:cubicBezTo>
                  <a:cubicBezTo>
                    <a:pt x="12" y="7"/>
                    <a:pt x="21" y="6"/>
                    <a:pt x="30" y="5"/>
                  </a:cubicBezTo>
                  <a:cubicBezTo>
                    <a:pt x="32" y="4"/>
                    <a:pt x="31" y="0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6019BD45-7403-414F-8E8E-D788BFDE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1704"/>
              <a:ext cx="148" cy="25"/>
            </a:xfrm>
            <a:custGeom>
              <a:avLst/>
              <a:gdLst>
                <a:gd name="T0" fmla="*/ 20 w 24"/>
                <a:gd name="T1" fmla="*/ 0 h 4"/>
                <a:gd name="T2" fmla="*/ 4 w 24"/>
                <a:gd name="T3" fmla="*/ 0 h 4"/>
                <a:gd name="T4" fmla="*/ 4 w 24"/>
                <a:gd name="T5" fmla="*/ 4 h 4"/>
                <a:gd name="T6" fmla="*/ 20 w 24"/>
                <a:gd name="T7" fmla="*/ 4 h 4"/>
                <a:gd name="T8" fmla="*/ 20 w 2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4"/>
                    <a:pt x="4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4" y="4"/>
                    <a:pt x="24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endParaRPr>
            </a:p>
          </p:txBody>
        </p:sp>
      </p:grpSp>
      <p:sp>
        <p:nvSpPr>
          <p:cNvPr id="82" name="文本框 53">
            <a:extLst>
              <a:ext uri="{FF2B5EF4-FFF2-40B4-BE49-F238E27FC236}">
                <a16:creationId xmlns:a16="http://schemas.microsoft.com/office/drawing/2014/main" id="{CF5262BE-15A4-4D6B-8C6E-68BEB2F5D035}"/>
              </a:ext>
            </a:extLst>
          </p:cNvPr>
          <p:cNvSpPr txBox="1"/>
          <p:nvPr/>
        </p:nvSpPr>
        <p:spPr>
          <a:xfrm>
            <a:off x="1673742" y="550486"/>
            <a:ext cx="1226361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cs"/>
                <a:sym typeface="站酷快乐体2016修订版" panose="02010600030101010101" pitchFamily="2" charset="-122"/>
              </a:rPr>
              <a:t>輔導處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cs"/>
              <a:sym typeface="站酷快乐体2016修订版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00FA7F2-4D07-4833-BD78-DCFE3A70BDA4}"/>
              </a:ext>
            </a:extLst>
          </p:cNvPr>
          <p:cNvSpPr/>
          <p:nvPr/>
        </p:nvSpPr>
        <p:spPr>
          <a:xfrm>
            <a:off x="132157" y="5089912"/>
            <a:ext cx="64876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性別平等性騷擾及性侵害防治宣導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https://www.youtube.com/watch?v=uPwKOVulRbo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影片中提供許多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性平教育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觀念，可以與孩子們一起觀賞討論喔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4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1D4424-5A63-4861-88CA-8794CBA8AA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1D4B6"/>
              </a:gs>
              <a:gs pos="100000">
                <a:srgbClr val="EEE8D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54C400D-2A3A-43BF-9476-FED6FBB7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201241"/>
            <a:ext cx="11008519" cy="3533775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534643AF-C6D0-4616-B600-4B35257E0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2" y="3983301"/>
            <a:ext cx="6572251" cy="2673458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096F7497-C82A-4F33-8068-166F009D9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05" y="3879055"/>
            <a:ext cx="2883695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9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529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2F2F2F"/>
      </a:accent1>
      <a:accent2>
        <a:srgbClr val="FFC000"/>
      </a:accent2>
      <a:accent3>
        <a:srgbClr val="2F2F2F"/>
      </a:accent3>
      <a:accent4>
        <a:srgbClr val="FFC000"/>
      </a:accent4>
      <a:accent5>
        <a:srgbClr val="2F2F2F"/>
      </a:accent5>
      <a:accent6>
        <a:srgbClr val="FFC000"/>
      </a:accent6>
      <a:hlink>
        <a:srgbClr val="2F2F2F"/>
      </a:hlink>
      <a:folHlink>
        <a:srgbClr val="3F3F3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1234</Words>
  <Application>Microsoft Office PowerPoint</Application>
  <PresentationFormat>寬螢幕</PresentationFormat>
  <Paragraphs>106</Paragraphs>
  <Slides>11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32" baseType="lpstr">
      <vt:lpstr>Arial Unicode MS</vt:lpstr>
      <vt:lpstr>等线</vt:lpstr>
      <vt:lpstr>等线 Light</vt:lpstr>
      <vt:lpstr>inherit</vt:lpstr>
      <vt:lpstr>微软雅黑</vt:lpstr>
      <vt:lpstr>微软雅黑</vt:lpstr>
      <vt:lpstr>宋体</vt:lpstr>
      <vt:lpstr>文鼎粗鋼筆行楷</vt:lpstr>
      <vt:lpstr>站酷快乐体2016修订版</vt:lpstr>
      <vt:lpstr>新細明體</vt:lpstr>
      <vt:lpstr>Arial</vt:lpstr>
      <vt:lpstr>Calibri</vt:lpstr>
      <vt:lpstr>roboto</vt:lpstr>
      <vt:lpstr>roboto</vt:lpstr>
      <vt:lpstr>Times New Roman</vt:lpstr>
      <vt:lpstr>Wingdings</vt:lpstr>
      <vt:lpstr>微軟正黑體</vt:lpstr>
      <vt:lpstr>微軟正黑體</vt:lpstr>
      <vt:lpstr>Office 主题​​</vt:lpstr>
      <vt:lpstr>1_Office 主题​​</vt:lpstr>
      <vt:lpstr>2_Office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112</cp:revision>
  <dcterms:created xsi:type="dcterms:W3CDTF">2022-08-12T01:55:59Z</dcterms:created>
  <dcterms:modified xsi:type="dcterms:W3CDTF">2024-02-19T08:38:49Z</dcterms:modified>
</cp:coreProperties>
</file>