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2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Itim" panose="02020500000000000000" charset="-34"/>
      <p:regular r:id="rId5"/>
    </p:embeddedFont>
    <p:embeddedFont>
      <p:font typeface="華康娃娃體(P)" panose="040B0500000000000000" pitchFamily="82" charset="-120"/>
      <p:regular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FF0000"/>
          </p15:clr>
        </p15:guide>
        <p15:guide id="2" pos="454">
          <p15:clr>
            <a:srgbClr val="FF0000"/>
          </p15:clr>
        </p15:guide>
        <p15:guide id="3" pos="5306">
          <p15:clr>
            <a:srgbClr val="FF0000"/>
          </p15:clr>
        </p15:guide>
        <p15:guide id="4" orient="horz" pos="2952">
          <p15:clr>
            <a:srgbClr val="FF0000"/>
          </p15:clr>
        </p15:guide>
        <p15:guide id="5" orient="horz" pos="288">
          <p15:clr>
            <a:srgbClr val="00FF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2DC42A4-CB3F-45E7-9DBC-CC0EAC7C6630}">
  <a:tblStyle styleId="{82DC42A4-CB3F-45E7-9DBC-CC0EAC7C663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25" autoAdjust="0"/>
  </p:normalViewPr>
  <p:slideViewPr>
    <p:cSldViewPr snapToGrid="0">
      <p:cViewPr varScale="1">
        <p:scale>
          <a:sx n="82" d="100"/>
          <a:sy n="82" d="100"/>
        </p:scale>
        <p:origin x="756" y="144"/>
      </p:cViewPr>
      <p:guideLst>
        <p:guide orient="horz" pos="576"/>
        <p:guide pos="454"/>
        <p:guide pos="5306"/>
        <p:guide orient="horz" pos="2952"/>
        <p:guide orient="horz" pos="2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1" name="Google Shape;15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2" name="Google Shape;15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Google Shape;1537;g11619fd1901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8" name="Google Shape;1538;g11619fd1901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16575" y="0"/>
            <a:ext cx="8579795" cy="5143484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rgbClr val="B0D5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754550" y="1135650"/>
            <a:ext cx="5634900" cy="2872200"/>
          </a:xfrm>
          <a:prstGeom prst="plaque">
            <a:avLst>
              <a:gd name="adj" fmla="val 11691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2572800" y="31168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2572800" y="22227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4" name="Google Shape;14;p2"/>
          <p:cNvGrpSpPr/>
          <p:nvPr/>
        </p:nvGrpSpPr>
        <p:grpSpPr>
          <a:xfrm rot="697126">
            <a:off x="8280187" y="-46678"/>
            <a:ext cx="1305393" cy="1346461"/>
            <a:chOff x="1492000" y="427450"/>
            <a:chExt cx="1188000" cy="1225375"/>
          </a:xfrm>
        </p:grpSpPr>
        <p:sp>
          <p:nvSpPr>
            <p:cNvPr id="15" name="Google Shape;15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2"/>
          <p:cNvSpPr/>
          <p:nvPr/>
        </p:nvSpPr>
        <p:spPr>
          <a:xfrm>
            <a:off x="-50900" y="-21500"/>
            <a:ext cx="771000" cy="51651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2"/>
          <p:cNvGrpSpPr/>
          <p:nvPr/>
        </p:nvGrpSpPr>
        <p:grpSpPr>
          <a:xfrm rot="-1976796" flipH="1">
            <a:off x="5917481" y="3990133"/>
            <a:ext cx="3474354" cy="888893"/>
            <a:chOff x="3809875" y="1963175"/>
            <a:chExt cx="1923600" cy="492150"/>
          </a:xfrm>
        </p:grpSpPr>
        <p:sp>
          <p:nvSpPr>
            <p:cNvPr id="28" name="Google Shape;28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39;p2"/>
          <p:cNvGrpSpPr/>
          <p:nvPr/>
        </p:nvGrpSpPr>
        <p:grpSpPr>
          <a:xfrm rot="-375097">
            <a:off x="1228557" y="-253382"/>
            <a:ext cx="711742" cy="793298"/>
            <a:chOff x="6554696" y="509501"/>
            <a:chExt cx="711709" cy="793261"/>
          </a:xfrm>
        </p:grpSpPr>
        <p:sp>
          <p:nvSpPr>
            <p:cNvPr id="40" name="Google Shape;40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2"/>
          <p:cNvGrpSpPr/>
          <p:nvPr/>
        </p:nvGrpSpPr>
        <p:grpSpPr>
          <a:xfrm rot="807122">
            <a:off x="809300" y="4708652"/>
            <a:ext cx="2497551" cy="2401906"/>
            <a:chOff x="1857000" y="3245400"/>
            <a:chExt cx="1233825" cy="1186575"/>
          </a:xfrm>
        </p:grpSpPr>
        <p:sp>
          <p:nvSpPr>
            <p:cNvPr id="43" name="Google Shape;43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2"/>
          <p:cNvSpPr/>
          <p:nvPr/>
        </p:nvSpPr>
        <p:spPr>
          <a:xfrm rot="-381518">
            <a:off x="1317430" y="-146232"/>
            <a:ext cx="102933" cy="551241"/>
          </a:xfrm>
          <a:prstGeom prst="roundRect">
            <a:avLst>
              <a:gd name="adj" fmla="val 50000"/>
            </a:avLst>
          </a:prstGeom>
          <a:solidFill>
            <a:srgbClr val="EEEEEE">
              <a:alpha val="47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ctrTitle"/>
          </p:nvPr>
        </p:nvSpPr>
        <p:spPr>
          <a:xfrm>
            <a:off x="2351850" y="1460922"/>
            <a:ext cx="4440300" cy="174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6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1" name="Google Shape;51;p2"/>
          <p:cNvSpPr txBox="1">
            <a:spLocks noGrp="1"/>
          </p:cNvSpPr>
          <p:nvPr>
            <p:ph type="subTitle" idx="1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"/>
          <p:cNvSpPr/>
          <p:nvPr/>
        </p:nvSpPr>
        <p:spPr>
          <a:xfrm>
            <a:off x="8740343" y="1780347"/>
            <a:ext cx="20479" cy="58449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94" name="Google Shape;94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Google Shape;11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17" name="Google Shape;117;p4"/>
          <p:cNvSpPr txBox="1">
            <a:spLocks noGrp="1"/>
          </p:cNvSpPr>
          <p:nvPr>
            <p:ph type="body" idx="1"/>
          </p:nvPr>
        </p:nvSpPr>
        <p:spPr>
          <a:xfrm>
            <a:off x="720000" y="1170724"/>
            <a:ext cx="7704000" cy="38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  <a:defRPr sz="11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AutoNum type="romanLcPeriod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35"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8" name="Google Shape;1358;p47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1359" name="Google Shape;1359;p4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60" name="Google Shape;1360;p4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61" name="Google Shape;1361;p4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2" name="Google Shape;1362;p4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4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4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4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4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4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4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4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4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4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4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4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4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4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4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77" name="Google Shape;1377;p4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378" name="Google Shape;1378;p4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4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4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4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4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4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4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4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4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4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4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4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4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4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4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393" name="Google Shape;1393;p4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4" name="Google Shape;1394;p4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5" name="Google Shape;1395;p4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6" name="Google Shape;1396;p4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7" name="Google Shape;1397;p4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8" name="Google Shape;1398;p4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6">
    <p:spTree>
      <p:nvGrpSpPr>
        <p:cNvPr id="1" name="Shape 1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0" name="Google Shape;1400;p48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01" name="Google Shape;1401;p4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420" name="Google Shape;1420;p48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21" name="Google Shape;1421;p48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2" name="Google Shape;1422;p48"/>
          <p:cNvGrpSpPr/>
          <p:nvPr/>
        </p:nvGrpSpPr>
        <p:grpSpPr>
          <a:xfrm rot="697126">
            <a:off x="8218474" y="-369190"/>
            <a:ext cx="1305393" cy="1346461"/>
            <a:chOff x="1492000" y="427450"/>
            <a:chExt cx="1188000" cy="1225375"/>
          </a:xfrm>
        </p:grpSpPr>
        <p:sp>
          <p:nvSpPr>
            <p:cNvPr id="1423" name="Google Shape;1423;p48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8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8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8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8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8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8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8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8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8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8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37"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" name="Google Shape;1435;p49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36" name="Google Shape;1436;p4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4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38">
    <p:spTree>
      <p:nvGrpSpPr>
        <p:cNvPr id="1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9" name="Google Shape;1459;p5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60" name="Google Shape;1460;p5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5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5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5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5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5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5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5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5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5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5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5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5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5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5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5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5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5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5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5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5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5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2" name="Google Shape;1482;p50"/>
          <p:cNvGrpSpPr/>
          <p:nvPr/>
        </p:nvGrpSpPr>
        <p:grpSpPr>
          <a:xfrm>
            <a:off x="2995920" y="1056023"/>
            <a:ext cx="3152176" cy="3031462"/>
            <a:chOff x="1857000" y="3245400"/>
            <a:chExt cx="1233825" cy="1186575"/>
          </a:xfrm>
        </p:grpSpPr>
        <p:sp>
          <p:nvSpPr>
            <p:cNvPr id="1483" name="Google Shape;1483;p50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50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0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0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39">
    <p:spTree>
      <p:nvGrpSpPr>
        <p:cNvPr id="1" name="Shape 1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0" name="Google Shape;1490;p51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91" name="Google Shape;1491;p5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51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51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5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5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5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5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51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5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5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5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5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5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5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3" name="Google Shape;1513;p51"/>
          <p:cNvGrpSpPr/>
          <p:nvPr/>
        </p:nvGrpSpPr>
        <p:grpSpPr>
          <a:xfrm>
            <a:off x="262" y="2729663"/>
            <a:ext cx="2995174" cy="2414033"/>
            <a:chOff x="6562292" y="3785209"/>
            <a:chExt cx="1875030" cy="1511226"/>
          </a:xfrm>
        </p:grpSpPr>
        <p:grpSp>
          <p:nvGrpSpPr>
            <p:cNvPr id="1514" name="Google Shape;1514;p51"/>
            <p:cNvGrpSpPr/>
            <p:nvPr/>
          </p:nvGrpSpPr>
          <p:grpSpPr>
            <a:xfrm>
              <a:off x="7717466" y="3785209"/>
              <a:ext cx="719856" cy="680112"/>
              <a:chOff x="7717200" y="3905550"/>
              <a:chExt cx="592377" cy="559671"/>
            </a:xfrm>
          </p:grpSpPr>
          <p:sp>
            <p:nvSpPr>
              <p:cNvPr id="1515" name="Google Shape;1515;p51"/>
              <p:cNvSpPr/>
              <p:nvPr/>
            </p:nvSpPr>
            <p:spPr>
              <a:xfrm>
                <a:off x="7724869" y="3917054"/>
                <a:ext cx="581268" cy="532152"/>
              </a:xfrm>
              <a:custGeom>
                <a:avLst/>
                <a:gdLst/>
                <a:ahLst/>
                <a:cxnLst/>
                <a:rect l="l" t="t" r="r" b="b"/>
                <a:pathLst>
                  <a:path w="10308" h="9437" extrusionOk="0">
                    <a:moveTo>
                      <a:pt x="10129" y="1"/>
                    </a:moveTo>
                    <a:cubicBezTo>
                      <a:pt x="9518" y="1"/>
                      <a:pt x="4203" y="2425"/>
                      <a:pt x="3814" y="2672"/>
                    </a:cubicBezTo>
                    <a:cubicBezTo>
                      <a:pt x="3407" y="2932"/>
                      <a:pt x="0" y="4549"/>
                      <a:pt x="0" y="4684"/>
                    </a:cubicBezTo>
                    <a:cubicBezTo>
                      <a:pt x="0" y="4808"/>
                      <a:pt x="2382" y="5425"/>
                      <a:pt x="2382" y="5425"/>
                    </a:cubicBezTo>
                    <a:cubicBezTo>
                      <a:pt x="2382" y="5425"/>
                      <a:pt x="2456" y="6129"/>
                      <a:pt x="2580" y="6771"/>
                    </a:cubicBezTo>
                    <a:cubicBezTo>
                      <a:pt x="2703" y="7400"/>
                      <a:pt x="2963" y="8511"/>
                      <a:pt x="2963" y="8511"/>
                    </a:cubicBezTo>
                    <a:cubicBezTo>
                      <a:pt x="3308" y="8474"/>
                      <a:pt x="4901" y="7104"/>
                      <a:pt x="4901" y="7104"/>
                    </a:cubicBezTo>
                    <a:cubicBezTo>
                      <a:pt x="4901" y="7104"/>
                      <a:pt x="6308" y="9424"/>
                      <a:pt x="6542" y="9437"/>
                    </a:cubicBezTo>
                    <a:cubicBezTo>
                      <a:pt x="6543" y="9437"/>
                      <a:pt x="6543" y="9437"/>
                      <a:pt x="6543" y="9437"/>
                    </a:cubicBezTo>
                    <a:cubicBezTo>
                      <a:pt x="6786" y="9437"/>
                      <a:pt x="10307" y="265"/>
                      <a:pt x="10184" y="18"/>
                    </a:cubicBezTo>
                    <a:cubicBezTo>
                      <a:pt x="10177" y="6"/>
                      <a:pt x="10159" y="1"/>
                      <a:pt x="101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51"/>
              <p:cNvSpPr/>
              <p:nvPr/>
            </p:nvSpPr>
            <p:spPr>
              <a:xfrm>
                <a:off x="7717200" y="3905550"/>
                <a:ext cx="592377" cy="559671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9925" extrusionOk="0">
                    <a:moveTo>
                      <a:pt x="9764" y="420"/>
                    </a:moveTo>
                    <a:cubicBezTo>
                      <a:pt x="9147" y="827"/>
                      <a:pt x="8518" y="1247"/>
                      <a:pt x="7913" y="1654"/>
                    </a:cubicBezTo>
                    <a:cubicBezTo>
                      <a:pt x="7715" y="1802"/>
                      <a:pt x="7505" y="1938"/>
                      <a:pt x="7283" y="2086"/>
                    </a:cubicBezTo>
                    <a:cubicBezTo>
                      <a:pt x="6111" y="2889"/>
                      <a:pt x="4728" y="3839"/>
                      <a:pt x="3382" y="4851"/>
                    </a:cubicBezTo>
                    <a:cubicBezTo>
                      <a:pt x="3148" y="5037"/>
                      <a:pt x="2926" y="5209"/>
                      <a:pt x="2728" y="5382"/>
                    </a:cubicBezTo>
                    <a:lnTo>
                      <a:pt x="2679" y="5419"/>
                    </a:lnTo>
                    <a:lnTo>
                      <a:pt x="2605" y="5493"/>
                    </a:lnTo>
                    <a:cubicBezTo>
                      <a:pt x="2506" y="5432"/>
                      <a:pt x="2407" y="5382"/>
                      <a:pt x="2296" y="5370"/>
                    </a:cubicBezTo>
                    <a:lnTo>
                      <a:pt x="2197" y="5345"/>
                    </a:lnTo>
                    <a:cubicBezTo>
                      <a:pt x="1963" y="5259"/>
                      <a:pt x="1728" y="5197"/>
                      <a:pt x="1482" y="5123"/>
                    </a:cubicBezTo>
                    <a:cubicBezTo>
                      <a:pt x="1087" y="5000"/>
                      <a:pt x="716" y="4913"/>
                      <a:pt x="358" y="4839"/>
                    </a:cubicBezTo>
                    <a:lnTo>
                      <a:pt x="371" y="4839"/>
                    </a:lnTo>
                    <a:lnTo>
                      <a:pt x="420" y="4802"/>
                    </a:lnTo>
                    <a:cubicBezTo>
                      <a:pt x="506" y="4740"/>
                      <a:pt x="605" y="4679"/>
                      <a:pt x="704" y="4629"/>
                    </a:cubicBezTo>
                    <a:cubicBezTo>
                      <a:pt x="815" y="4568"/>
                      <a:pt x="938" y="4518"/>
                      <a:pt x="1062" y="4456"/>
                    </a:cubicBezTo>
                    <a:lnTo>
                      <a:pt x="1210" y="4382"/>
                    </a:lnTo>
                    <a:cubicBezTo>
                      <a:pt x="1802" y="4098"/>
                      <a:pt x="2407" y="3790"/>
                      <a:pt x="3062" y="3457"/>
                    </a:cubicBezTo>
                    <a:cubicBezTo>
                      <a:pt x="3432" y="3259"/>
                      <a:pt x="3827" y="3062"/>
                      <a:pt x="4296" y="2827"/>
                    </a:cubicBezTo>
                    <a:cubicBezTo>
                      <a:pt x="5975" y="1988"/>
                      <a:pt x="7382" y="1309"/>
                      <a:pt x="8876" y="729"/>
                    </a:cubicBezTo>
                    <a:cubicBezTo>
                      <a:pt x="9159" y="605"/>
                      <a:pt x="9468" y="506"/>
                      <a:pt x="9764" y="420"/>
                    </a:cubicBezTo>
                    <a:close/>
                    <a:moveTo>
                      <a:pt x="9949" y="494"/>
                    </a:moveTo>
                    <a:lnTo>
                      <a:pt x="9949" y="494"/>
                    </a:lnTo>
                    <a:cubicBezTo>
                      <a:pt x="9814" y="630"/>
                      <a:pt x="9678" y="790"/>
                      <a:pt x="9542" y="938"/>
                    </a:cubicBezTo>
                    <a:cubicBezTo>
                      <a:pt x="9468" y="1037"/>
                      <a:pt x="9394" y="1124"/>
                      <a:pt x="9320" y="1198"/>
                    </a:cubicBezTo>
                    <a:cubicBezTo>
                      <a:pt x="8900" y="1654"/>
                      <a:pt x="8468" y="2111"/>
                      <a:pt x="8049" y="2568"/>
                    </a:cubicBezTo>
                    <a:cubicBezTo>
                      <a:pt x="7296" y="3358"/>
                      <a:pt x="6543" y="4148"/>
                      <a:pt x="5790" y="4938"/>
                    </a:cubicBezTo>
                    <a:lnTo>
                      <a:pt x="5283" y="5469"/>
                    </a:lnTo>
                    <a:lnTo>
                      <a:pt x="4913" y="5864"/>
                    </a:lnTo>
                    <a:cubicBezTo>
                      <a:pt x="4777" y="6012"/>
                      <a:pt x="4642" y="6160"/>
                      <a:pt x="4493" y="6308"/>
                    </a:cubicBezTo>
                    <a:lnTo>
                      <a:pt x="4469" y="6308"/>
                    </a:lnTo>
                    <a:cubicBezTo>
                      <a:pt x="4358" y="6370"/>
                      <a:pt x="4259" y="6456"/>
                      <a:pt x="4197" y="6567"/>
                    </a:cubicBezTo>
                    <a:cubicBezTo>
                      <a:pt x="4173" y="6580"/>
                      <a:pt x="4160" y="6604"/>
                      <a:pt x="4148" y="6617"/>
                    </a:cubicBezTo>
                    <a:cubicBezTo>
                      <a:pt x="4061" y="6740"/>
                      <a:pt x="3987" y="6863"/>
                      <a:pt x="3913" y="6987"/>
                    </a:cubicBezTo>
                    <a:lnTo>
                      <a:pt x="3864" y="7086"/>
                    </a:lnTo>
                    <a:cubicBezTo>
                      <a:pt x="3790" y="7209"/>
                      <a:pt x="3716" y="7320"/>
                      <a:pt x="3642" y="7431"/>
                    </a:cubicBezTo>
                    <a:cubicBezTo>
                      <a:pt x="3580" y="7555"/>
                      <a:pt x="3518" y="7641"/>
                      <a:pt x="3444" y="7752"/>
                    </a:cubicBezTo>
                    <a:lnTo>
                      <a:pt x="3173" y="8221"/>
                    </a:lnTo>
                    <a:lnTo>
                      <a:pt x="3123" y="8295"/>
                    </a:lnTo>
                    <a:cubicBezTo>
                      <a:pt x="3025" y="7876"/>
                      <a:pt x="2950" y="7444"/>
                      <a:pt x="2889" y="7024"/>
                    </a:cubicBezTo>
                    <a:cubicBezTo>
                      <a:pt x="2827" y="6592"/>
                      <a:pt x="2765" y="6148"/>
                      <a:pt x="2654" y="5728"/>
                    </a:cubicBezTo>
                    <a:cubicBezTo>
                      <a:pt x="2679" y="5678"/>
                      <a:pt x="2691" y="5629"/>
                      <a:pt x="2679" y="5580"/>
                    </a:cubicBezTo>
                    <a:cubicBezTo>
                      <a:pt x="2827" y="5456"/>
                      <a:pt x="2975" y="5333"/>
                      <a:pt x="3136" y="5222"/>
                    </a:cubicBezTo>
                    <a:cubicBezTo>
                      <a:pt x="3210" y="5172"/>
                      <a:pt x="3284" y="5123"/>
                      <a:pt x="3358" y="5074"/>
                    </a:cubicBezTo>
                    <a:cubicBezTo>
                      <a:pt x="3950" y="4629"/>
                      <a:pt x="4568" y="4197"/>
                      <a:pt x="5098" y="3815"/>
                    </a:cubicBezTo>
                    <a:cubicBezTo>
                      <a:pt x="6333" y="2950"/>
                      <a:pt x="7666" y="2025"/>
                      <a:pt x="9024" y="1111"/>
                    </a:cubicBezTo>
                    <a:lnTo>
                      <a:pt x="9196" y="988"/>
                    </a:lnTo>
                    <a:cubicBezTo>
                      <a:pt x="9443" y="827"/>
                      <a:pt x="9703" y="654"/>
                      <a:pt x="9949" y="494"/>
                    </a:cubicBezTo>
                    <a:close/>
                    <a:moveTo>
                      <a:pt x="4530" y="6530"/>
                    </a:moveTo>
                    <a:cubicBezTo>
                      <a:pt x="4555" y="6555"/>
                      <a:pt x="4580" y="6580"/>
                      <a:pt x="4592" y="6617"/>
                    </a:cubicBezTo>
                    <a:lnTo>
                      <a:pt x="4617" y="6641"/>
                    </a:lnTo>
                    <a:cubicBezTo>
                      <a:pt x="4679" y="6777"/>
                      <a:pt x="4753" y="6901"/>
                      <a:pt x="4802" y="7036"/>
                    </a:cubicBezTo>
                    <a:lnTo>
                      <a:pt x="4839" y="7110"/>
                    </a:lnTo>
                    <a:cubicBezTo>
                      <a:pt x="4864" y="7160"/>
                      <a:pt x="4888" y="7221"/>
                      <a:pt x="4925" y="7283"/>
                    </a:cubicBezTo>
                    <a:cubicBezTo>
                      <a:pt x="4802" y="7345"/>
                      <a:pt x="4691" y="7419"/>
                      <a:pt x="4580" y="7505"/>
                    </a:cubicBezTo>
                    <a:cubicBezTo>
                      <a:pt x="4555" y="7530"/>
                      <a:pt x="4530" y="7542"/>
                      <a:pt x="4493" y="7567"/>
                    </a:cubicBezTo>
                    <a:cubicBezTo>
                      <a:pt x="4333" y="7691"/>
                      <a:pt x="4160" y="7826"/>
                      <a:pt x="4000" y="7950"/>
                    </a:cubicBezTo>
                    <a:cubicBezTo>
                      <a:pt x="3901" y="8024"/>
                      <a:pt x="3815" y="8098"/>
                      <a:pt x="3728" y="8172"/>
                    </a:cubicBezTo>
                    <a:lnTo>
                      <a:pt x="3580" y="8308"/>
                    </a:lnTo>
                    <a:lnTo>
                      <a:pt x="3518" y="8357"/>
                    </a:lnTo>
                    <a:cubicBezTo>
                      <a:pt x="3457" y="8406"/>
                      <a:pt x="3395" y="8456"/>
                      <a:pt x="3321" y="8505"/>
                    </a:cubicBezTo>
                    <a:cubicBezTo>
                      <a:pt x="3407" y="8382"/>
                      <a:pt x="3481" y="8258"/>
                      <a:pt x="3555" y="8135"/>
                    </a:cubicBezTo>
                    <a:cubicBezTo>
                      <a:pt x="3703" y="7876"/>
                      <a:pt x="3864" y="7629"/>
                      <a:pt x="4000" y="7370"/>
                    </a:cubicBezTo>
                    <a:cubicBezTo>
                      <a:pt x="4049" y="7296"/>
                      <a:pt x="4086" y="7209"/>
                      <a:pt x="4135" y="7123"/>
                    </a:cubicBezTo>
                    <a:cubicBezTo>
                      <a:pt x="4222" y="6925"/>
                      <a:pt x="4333" y="6752"/>
                      <a:pt x="4469" y="6592"/>
                    </a:cubicBezTo>
                    <a:cubicBezTo>
                      <a:pt x="4493" y="6567"/>
                      <a:pt x="4506" y="6543"/>
                      <a:pt x="4530" y="6530"/>
                    </a:cubicBezTo>
                    <a:close/>
                    <a:moveTo>
                      <a:pt x="9912" y="877"/>
                    </a:moveTo>
                    <a:lnTo>
                      <a:pt x="9912" y="877"/>
                    </a:lnTo>
                    <a:cubicBezTo>
                      <a:pt x="9826" y="1087"/>
                      <a:pt x="9752" y="1296"/>
                      <a:pt x="9690" y="1469"/>
                    </a:cubicBezTo>
                    <a:cubicBezTo>
                      <a:pt x="9431" y="2222"/>
                      <a:pt x="9147" y="2963"/>
                      <a:pt x="8876" y="3654"/>
                    </a:cubicBezTo>
                    <a:cubicBezTo>
                      <a:pt x="8567" y="4444"/>
                      <a:pt x="8258" y="5246"/>
                      <a:pt x="7950" y="6049"/>
                    </a:cubicBezTo>
                    <a:cubicBezTo>
                      <a:pt x="7654" y="6802"/>
                      <a:pt x="7357" y="7567"/>
                      <a:pt x="7073" y="8320"/>
                    </a:cubicBezTo>
                    <a:cubicBezTo>
                      <a:pt x="7012" y="8456"/>
                      <a:pt x="6962" y="8604"/>
                      <a:pt x="6913" y="8740"/>
                    </a:cubicBezTo>
                    <a:cubicBezTo>
                      <a:pt x="6839" y="8962"/>
                      <a:pt x="6752" y="9196"/>
                      <a:pt x="6666" y="9406"/>
                    </a:cubicBezTo>
                    <a:cubicBezTo>
                      <a:pt x="6580" y="9258"/>
                      <a:pt x="6506" y="9110"/>
                      <a:pt x="6407" y="8974"/>
                    </a:cubicBezTo>
                    <a:lnTo>
                      <a:pt x="6333" y="8863"/>
                    </a:lnTo>
                    <a:lnTo>
                      <a:pt x="6197" y="8666"/>
                    </a:lnTo>
                    <a:cubicBezTo>
                      <a:pt x="6073" y="8468"/>
                      <a:pt x="5938" y="8258"/>
                      <a:pt x="5814" y="8061"/>
                    </a:cubicBezTo>
                    <a:cubicBezTo>
                      <a:pt x="5580" y="7715"/>
                      <a:pt x="5345" y="7345"/>
                      <a:pt x="5086" y="6851"/>
                    </a:cubicBezTo>
                    <a:lnTo>
                      <a:pt x="5061" y="6814"/>
                    </a:lnTo>
                    <a:cubicBezTo>
                      <a:pt x="4975" y="6666"/>
                      <a:pt x="4839" y="6407"/>
                      <a:pt x="4654" y="6333"/>
                    </a:cubicBezTo>
                    <a:cubicBezTo>
                      <a:pt x="5197" y="5839"/>
                      <a:pt x="5703" y="5308"/>
                      <a:pt x="6197" y="4790"/>
                    </a:cubicBezTo>
                    <a:cubicBezTo>
                      <a:pt x="6320" y="4654"/>
                      <a:pt x="6444" y="4530"/>
                      <a:pt x="6567" y="4395"/>
                    </a:cubicBezTo>
                    <a:cubicBezTo>
                      <a:pt x="7394" y="3531"/>
                      <a:pt x="8382" y="2494"/>
                      <a:pt x="9345" y="1469"/>
                    </a:cubicBezTo>
                    <a:cubicBezTo>
                      <a:pt x="9419" y="1383"/>
                      <a:pt x="9493" y="1309"/>
                      <a:pt x="9579" y="1222"/>
                    </a:cubicBezTo>
                    <a:cubicBezTo>
                      <a:pt x="9690" y="1111"/>
                      <a:pt x="9801" y="1000"/>
                      <a:pt x="9912" y="877"/>
                    </a:cubicBezTo>
                    <a:close/>
                    <a:moveTo>
                      <a:pt x="10172" y="0"/>
                    </a:moveTo>
                    <a:cubicBezTo>
                      <a:pt x="10085" y="0"/>
                      <a:pt x="10011" y="13"/>
                      <a:pt x="9937" y="25"/>
                    </a:cubicBezTo>
                    <a:cubicBezTo>
                      <a:pt x="9653" y="99"/>
                      <a:pt x="9369" y="185"/>
                      <a:pt x="9098" y="297"/>
                    </a:cubicBezTo>
                    <a:cubicBezTo>
                      <a:pt x="8258" y="605"/>
                      <a:pt x="7444" y="988"/>
                      <a:pt x="6691" y="1346"/>
                    </a:cubicBezTo>
                    <a:cubicBezTo>
                      <a:pt x="5506" y="1914"/>
                      <a:pt x="4271" y="2543"/>
                      <a:pt x="2913" y="3247"/>
                    </a:cubicBezTo>
                    <a:cubicBezTo>
                      <a:pt x="2407" y="3518"/>
                      <a:pt x="1889" y="3777"/>
                      <a:pt x="1370" y="4024"/>
                    </a:cubicBezTo>
                    <a:lnTo>
                      <a:pt x="667" y="4382"/>
                    </a:lnTo>
                    <a:cubicBezTo>
                      <a:pt x="482" y="4469"/>
                      <a:pt x="309" y="4568"/>
                      <a:pt x="161" y="4703"/>
                    </a:cubicBezTo>
                    <a:cubicBezTo>
                      <a:pt x="136" y="4728"/>
                      <a:pt x="111" y="4765"/>
                      <a:pt x="99" y="4802"/>
                    </a:cubicBezTo>
                    <a:cubicBezTo>
                      <a:pt x="50" y="4814"/>
                      <a:pt x="25" y="4851"/>
                      <a:pt x="13" y="4888"/>
                    </a:cubicBezTo>
                    <a:cubicBezTo>
                      <a:pt x="0" y="4938"/>
                      <a:pt x="25" y="4975"/>
                      <a:pt x="62" y="5000"/>
                    </a:cubicBezTo>
                    <a:cubicBezTo>
                      <a:pt x="482" y="5172"/>
                      <a:pt x="914" y="5333"/>
                      <a:pt x="1346" y="5456"/>
                    </a:cubicBezTo>
                    <a:cubicBezTo>
                      <a:pt x="1593" y="5530"/>
                      <a:pt x="1827" y="5617"/>
                      <a:pt x="2074" y="5691"/>
                    </a:cubicBezTo>
                    <a:cubicBezTo>
                      <a:pt x="2160" y="5715"/>
                      <a:pt x="2235" y="5740"/>
                      <a:pt x="2321" y="5765"/>
                    </a:cubicBezTo>
                    <a:lnTo>
                      <a:pt x="2395" y="5790"/>
                    </a:lnTo>
                    <a:lnTo>
                      <a:pt x="2407" y="5802"/>
                    </a:lnTo>
                    <a:cubicBezTo>
                      <a:pt x="2432" y="5814"/>
                      <a:pt x="2444" y="5827"/>
                      <a:pt x="2469" y="5827"/>
                    </a:cubicBezTo>
                    <a:cubicBezTo>
                      <a:pt x="2494" y="6061"/>
                      <a:pt x="2518" y="6283"/>
                      <a:pt x="2543" y="6518"/>
                    </a:cubicBezTo>
                    <a:cubicBezTo>
                      <a:pt x="2617" y="7246"/>
                      <a:pt x="2691" y="7999"/>
                      <a:pt x="2950" y="8690"/>
                    </a:cubicBezTo>
                    <a:lnTo>
                      <a:pt x="2950" y="8703"/>
                    </a:lnTo>
                    <a:cubicBezTo>
                      <a:pt x="2950" y="8740"/>
                      <a:pt x="2963" y="8764"/>
                      <a:pt x="2987" y="8789"/>
                    </a:cubicBezTo>
                    <a:cubicBezTo>
                      <a:pt x="3012" y="8838"/>
                      <a:pt x="3062" y="8876"/>
                      <a:pt x="3111" y="8876"/>
                    </a:cubicBezTo>
                    <a:lnTo>
                      <a:pt x="3148" y="8876"/>
                    </a:lnTo>
                    <a:cubicBezTo>
                      <a:pt x="3457" y="8764"/>
                      <a:pt x="3728" y="8604"/>
                      <a:pt x="3975" y="8382"/>
                    </a:cubicBezTo>
                    <a:cubicBezTo>
                      <a:pt x="4012" y="8345"/>
                      <a:pt x="4061" y="8308"/>
                      <a:pt x="4111" y="8271"/>
                    </a:cubicBezTo>
                    <a:cubicBezTo>
                      <a:pt x="4222" y="8184"/>
                      <a:pt x="4333" y="8098"/>
                      <a:pt x="4444" y="8024"/>
                    </a:cubicBezTo>
                    <a:lnTo>
                      <a:pt x="4617" y="7900"/>
                    </a:lnTo>
                    <a:lnTo>
                      <a:pt x="4765" y="7789"/>
                    </a:lnTo>
                    <a:cubicBezTo>
                      <a:pt x="4864" y="7728"/>
                      <a:pt x="4963" y="7653"/>
                      <a:pt x="5049" y="7579"/>
                    </a:cubicBezTo>
                    <a:cubicBezTo>
                      <a:pt x="5160" y="7777"/>
                      <a:pt x="5296" y="7999"/>
                      <a:pt x="5444" y="8258"/>
                    </a:cubicBezTo>
                    <a:cubicBezTo>
                      <a:pt x="5617" y="8530"/>
                      <a:pt x="5790" y="8814"/>
                      <a:pt x="5950" y="9061"/>
                    </a:cubicBezTo>
                    <a:cubicBezTo>
                      <a:pt x="6012" y="9147"/>
                      <a:pt x="6061" y="9246"/>
                      <a:pt x="6123" y="9345"/>
                    </a:cubicBezTo>
                    <a:cubicBezTo>
                      <a:pt x="6222" y="9530"/>
                      <a:pt x="6345" y="9703"/>
                      <a:pt x="6468" y="9875"/>
                    </a:cubicBezTo>
                    <a:cubicBezTo>
                      <a:pt x="6493" y="9900"/>
                      <a:pt x="6543" y="9925"/>
                      <a:pt x="6580" y="9925"/>
                    </a:cubicBezTo>
                    <a:cubicBezTo>
                      <a:pt x="6629" y="9925"/>
                      <a:pt x="6666" y="9900"/>
                      <a:pt x="6703" y="9875"/>
                    </a:cubicBezTo>
                    <a:cubicBezTo>
                      <a:pt x="6728" y="9838"/>
                      <a:pt x="6752" y="9789"/>
                      <a:pt x="6752" y="9740"/>
                    </a:cubicBezTo>
                    <a:cubicBezTo>
                      <a:pt x="6925" y="9431"/>
                      <a:pt x="7073" y="9110"/>
                      <a:pt x="7209" y="8801"/>
                    </a:cubicBezTo>
                    <a:lnTo>
                      <a:pt x="7258" y="8703"/>
                    </a:lnTo>
                    <a:cubicBezTo>
                      <a:pt x="7555" y="8024"/>
                      <a:pt x="7851" y="7333"/>
                      <a:pt x="8123" y="6666"/>
                    </a:cubicBezTo>
                    <a:lnTo>
                      <a:pt x="8147" y="6592"/>
                    </a:lnTo>
                    <a:cubicBezTo>
                      <a:pt x="8740" y="5185"/>
                      <a:pt x="9406" y="3518"/>
                      <a:pt x="10024" y="1827"/>
                    </a:cubicBezTo>
                    <a:cubicBezTo>
                      <a:pt x="10135" y="1519"/>
                      <a:pt x="10258" y="1210"/>
                      <a:pt x="10357" y="877"/>
                    </a:cubicBezTo>
                    <a:lnTo>
                      <a:pt x="10369" y="827"/>
                    </a:lnTo>
                    <a:cubicBezTo>
                      <a:pt x="10443" y="654"/>
                      <a:pt x="10480" y="469"/>
                      <a:pt x="10468" y="284"/>
                    </a:cubicBezTo>
                    <a:cubicBezTo>
                      <a:pt x="10505" y="222"/>
                      <a:pt x="10493" y="148"/>
                      <a:pt x="10443" y="111"/>
                    </a:cubicBezTo>
                    <a:cubicBezTo>
                      <a:pt x="10369" y="37"/>
                      <a:pt x="10270" y="0"/>
                      <a:pt x="101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17" name="Google Shape;1517;p51"/>
            <p:cNvSpPr/>
            <p:nvPr/>
          </p:nvSpPr>
          <p:spPr>
            <a:xfrm>
              <a:off x="6562292" y="4354432"/>
              <a:ext cx="1368335" cy="942004"/>
            </a:xfrm>
            <a:custGeom>
              <a:avLst/>
              <a:gdLst/>
              <a:ahLst/>
              <a:cxnLst/>
              <a:rect l="l" t="t" r="r" b="b"/>
              <a:pathLst>
                <a:path w="16999" h="11703" extrusionOk="0">
                  <a:moveTo>
                    <a:pt x="16961" y="211"/>
                  </a:moveTo>
                  <a:cubicBezTo>
                    <a:pt x="16998" y="87"/>
                    <a:pt x="16850" y="1"/>
                    <a:pt x="16764" y="100"/>
                  </a:cubicBezTo>
                  <a:cubicBezTo>
                    <a:pt x="16752" y="112"/>
                    <a:pt x="16752" y="124"/>
                    <a:pt x="16739" y="137"/>
                  </a:cubicBezTo>
                  <a:lnTo>
                    <a:pt x="16727" y="186"/>
                  </a:lnTo>
                  <a:lnTo>
                    <a:pt x="16715" y="235"/>
                  </a:lnTo>
                  <a:lnTo>
                    <a:pt x="16690" y="285"/>
                  </a:lnTo>
                  <a:lnTo>
                    <a:pt x="16665" y="346"/>
                  </a:lnTo>
                  <a:cubicBezTo>
                    <a:pt x="16616" y="495"/>
                    <a:pt x="16826" y="569"/>
                    <a:pt x="16887" y="433"/>
                  </a:cubicBezTo>
                  <a:lnTo>
                    <a:pt x="16912" y="359"/>
                  </a:lnTo>
                  <a:lnTo>
                    <a:pt x="16924" y="309"/>
                  </a:lnTo>
                  <a:lnTo>
                    <a:pt x="16949" y="260"/>
                  </a:lnTo>
                  <a:close/>
                  <a:moveTo>
                    <a:pt x="260" y="10197"/>
                  </a:moveTo>
                  <a:cubicBezTo>
                    <a:pt x="137" y="10110"/>
                    <a:pt x="1" y="10283"/>
                    <a:pt x="112" y="10382"/>
                  </a:cubicBezTo>
                  <a:lnTo>
                    <a:pt x="186" y="10444"/>
                  </a:lnTo>
                  <a:lnTo>
                    <a:pt x="248" y="10481"/>
                  </a:lnTo>
                  <a:lnTo>
                    <a:pt x="309" y="10530"/>
                  </a:lnTo>
                  <a:cubicBezTo>
                    <a:pt x="433" y="10617"/>
                    <a:pt x="569" y="10431"/>
                    <a:pt x="445" y="10345"/>
                  </a:cubicBezTo>
                  <a:lnTo>
                    <a:pt x="384" y="10296"/>
                  </a:lnTo>
                  <a:lnTo>
                    <a:pt x="334" y="10259"/>
                  </a:lnTo>
                  <a:close/>
                  <a:moveTo>
                    <a:pt x="1013" y="10728"/>
                  </a:moveTo>
                  <a:cubicBezTo>
                    <a:pt x="890" y="10617"/>
                    <a:pt x="741" y="10789"/>
                    <a:pt x="853" y="10900"/>
                  </a:cubicBezTo>
                  <a:cubicBezTo>
                    <a:pt x="865" y="10900"/>
                    <a:pt x="877" y="10913"/>
                    <a:pt x="890" y="10925"/>
                  </a:cubicBezTo>
                  <a:lnTo>
                    <a:pt x="951" y="10962"/>
                  </a:lnTo>
                  <a:lnTo>
                    <a:pt x="1013" y="10999"/>
                  </a:lnTo>
                  <a:lnTo>
                    <a:pt x="1087" y="11036"/>
                  </a:lnTo>
                  <a:cubicBezTo>
                    <a:pt x="1211" y="11135"/>
                    <a:pt x="1359" y="10962"/>
                    <a:pt x="1248" y="10863"/>
                  </a:cubicBezTo>
                  <a:cubicBezTo>
                    <a:pt x="1235" y="10851"/>
                    <a:pt x="1223" y="10839"/>
                    <a:pt x="1211" y="10839"/>
                  </a:cubicBezTo>
                  <a:lnTo>
                    <a:pt x="1136" y="10802"/>
                  </a:lnTo>
                  <a:lnTo>
                    <a:pt x="1075" y="10765"/>
                  </a:lnTo>
                  <a:close/>
                  <a:moveTo>
                    <a:pt x="1828" y="11123"/>
                  </a:moveTo>
                  <a:cubicBezTo>
                    <a:pt x="1680" y="11073"/>
                    <a:pt x="1593" y="11283"/>
                    <a:pt x="1741" y="11345"/>
                  </a:cubicBezTo>
                  <a:lnTo>
                    <a:pt x="1791" y="11370"/>
                  </a:lnTo>
                  <a:lnTo>
                    <a:pt x="1852" y="11382"/>
                  </a:lnTo>
                  <a:lnTo>
                    <a:pt x="1914" y="11407"/>
                  </a:lnTo>
                  <a:lnTo>
                    <a:pt x="1964" y="11431"/>
                  </a:lnTo>
                  <a:cubicBezTo>
                    <a:pt x="2001" y="11444"/>
                    <a:pt x="2050" y="11431"/>
                    <a:pt x="2075" y="11394"/>
                  </a:cubicBezTo>
                  <a:cubicBezTo>
                    <a:pt x="2136" y="11345"/>
                    <a:pt x="2124" y="11234"/>
                    <a:pt x="2038" y="11209"/>
                  </a:cubicBezTo>
                  <a:lnTo>
                    <a:pt x="1988" y="11184"/>
                  </a:lnTo>
                  <a:lnTo>
                    <a:pt x="1927" y="11172"/>
                  </a:lnTo>
                  <a:lnTo>
                    <a:pt x="1877" y="11147"/>
                  </a:lnTo>
                  <a:close/>
                  <a:moveTo>
                    <a:pt x="2692" y="11382"/>
                  </a:moveTo>
                  <a:cubicBezTo>
                    <a:pt x="2568" y="11370"/>
                    <a:pt x="2507" y="11518"/>
                    <a:pt x="2605" y="11592"/>
                  </a:cubicBezTo>
                  <a:cubicBezTo>
                    <a:pt x="2618" y="11604"/>
                    <a:pt x="2630" y="11616"/>
                    <a:pt x="2642" y="11616"/>
                  </a:cubicBezTo>
                  <a:lnTo>
                    <a:pt x="2717" y="11629"/>
                  </a:lnTo>
                  <a:lnTo>
                    <a:pt x="2778" y="11641"/>
                  </a:lnTo>
                  <a:lnTo>
                    <a:pt x="2840" y="11653"/>
                  </a:lnTo>
                  <a:lnTo>
                    <a:pt x="2877" y="11653"/>
                  </a:lnTo>
                  <a:cubicBezTo>
                    <a:pt x="3013" y="11666"/>
                    <a:pt x="3062" y="11481"/>
                    <a:pt x="2939" y="11431"/>
                  </a:cubicBezTo>
                  <a:lnTo>
                    <a:pt x="2914" y="11431"/>
                  </a:lnTo>
                  <a:lnTo>
                    <a:pt x="2865" y="11431"/>
                  </a:lnTo>
                  <a:lnTo>
                    <a:pt x="2815" y="11419"/>
                  </a:lnTo>
                  <a:lnTo>
                    <a:pt x="2766" y="11407"/>
                  </a:lnTo>
                  <a:lnTo>
                    <a:pt x="2692" y="11394"/>
                  </a:lnTo>
                  <a:close/>
                  <a:moveTo>
                    <a:pt x="3593" y="11468"/>
                  </a:moveTo>
                  <a:cubicBezTo>
                    <a:pt x="3457" y="11481"/>
                    <a:pt x="3432" y="11653"/>
                    <a:pt x="3556" y="11690"/>
                  </a:cubicBezTo>
                  <a:cubicBezTo>
                    <a:pt x="3568" y="11703"/>
                    <a:pt x="3581" y="11703"/>
                    <a:pt x="3593" y="11690"/>
                  </a:cubicBezTo>
                  <a:lnTo>
                    <a:pt x="3679" y="11690"/>
                  </a:lnTo>
                  <a:lnTo>
                    <a:pt x="3741" y="11690"/>
                  </a:lnTo>
                  <a:lnTo>
                    <a:pt x="3790" y="11690"/>
                  </a:lnTo>
                  <a:lnTo>
                    <a:pt x="3827" y="11690"/>
                  </a:lnTo>
                  <a:cubicBezTo>
                    <a:pt x="3963" y="11690"/>
                    <a:pt x="3988" y="11518"/>
                    <a:pt x="3865" y="11468"/>
                  </a:cubicBezTo>
                  <a:cubicBezTo>
                    <a:pt x="3852" y="11468"/>
                    <a:pt x="3840" y="11468"/>
                    <a:pt x="3815" y="11468"/>
                  </a:cubicBezTo>
                  <a:lnTo>
                    <a:pt x="3778" y="11468"/>
                  </a:lnTo>
                  <a:lnTo>
                    <a:pt x="3729" y="11468"/>
                  </a:lnTo>
                  <a:lnTo>
                    <a:pt x="3593" y="11468"/>
                  </a:lnTo>
                  <a:close/>
                  <a:moveTo>
                    <a:pt x="4482" y="11357"/>
                  </a:moveTo>
                  <a:cubicBezTo>
                    <a:pt x="4371" y="11394"/>
                    <a:pt x="4371" y="11567"/>
                    <a:pt x="4482" y="11592"/>
                  </a:cubicBezTo>
                  <a:cubicBezTo>
                    <a:pt x="4506" y="11592"/>
                    <a:pt x="4519" y="11592"/>
                    <a:pt x="4531" y="11592"/>
                  </a:cubicBezTo>
                  <a:lnTo>
                    <a:pt x="4593" y="11579"/>
                  </a:lnTo>
                  <a:lnTo>
                    <a:pt x="4642" y="11567"/>
                  </a:lnTo>
                  <a:lnTo>
                    <a:pt x="4704" y="11555"/>
                  </a:lnTo>
                  <a:lnTo>
                    <a:pt x="4766" y="11530"/>
                  </a:lnTo>
                  <a:cubicBezTo>
                    <a:pt x="4864" y="11505"/>
                    <a:pt x="4877" y="11370"/>
                    <a:pt x="4790" y="11320"/>
                  </a:cubicBezTo>
                  <a:cubicBezTo>
                    <a:pt x="4766" y="11308"/>
                    <a:pt x="4729" y="11295"/>
                    <a:pt x="4704" y="11308"/>
                  </a:cubicBezTo>
                  <a:lnTo>
                    <a:pt x="4642" y="11320"/>
                  </a:lnTo>
                  <a:lnTo>
                    <a:pt x="4593" y="11333"/>
                  </a:lnTo>
                  <a:lnTo>
                    <a:pt x="4543" y="11345"/>
                  </a:lnTo>
                  <a:lnTo>
                    <a:pt x="4482" y="11370"/>
                  </a:lnTo>
                  <a:close/>
                  <a:moveTo>
                    <a:pt x="5346" y="11073"/>
                  </a:moveTo>
                  <a:cubicBezTo>
                    <a:pt x="5222" y="11123"/>
                    <a:pt x="5272" y="11308"/>
                    <a:pt x="5395" y="11295"/>
                  </a:cubicBezTo>
                  <a:cubicBezTo>
                    <a:pt x="5408" y="11295"/>
                    <a:pt x="5432" y="11295"/>
                    <a:pt x="5445" y="11283"/>
                  </a:cubicBezTo>
                  <a:lnTo>
                    <a:pt x="5469" y="11271"/>
                  </a:lnTo>
                  <a:lnTo>
                    <a:pt x="5519" y="11258"/>
                  </a:lnTo>
                  <a:lnTo>
                    <a:pt x="5568" y="11234"/>
                  </a:lnTo>
                  <a:lnTo>
                    <a:pt x="5617" y="11209"/>
                  </a:lnTo>
                  <a:lnTo>
                    <a:pt x="5654" y="11184"/>
                  </a:lnTo>
                  <a:cubicBezTo>
                    <a:pt x="5741" y="11147"/>
                    <a:pt x="5741" y="11012"/>
                    <a:pt x="5642" y="10975"/>
                  </a:cubicBezTo>
                  <a:cubicBezTo>
                    <a:pt x="5617" y="10962"/>
                    <a:pt x="5580" y="10962"/>
                    <a:pt x="5556" y="10975"/>
                  </a:cubicBezTo>
                  <a:lnTo>
                    <a:pt x="5469" y="11012"/>
                  </a:lnTo>
                  <a:lnTo>
                    <a:pt x="5420" y="11036"/>
                  </a:lnTo>
                  <a:lnTo>
                    <a:pt x="5346" y="11073"/>
                  </a:lnTo>
                  <a:close/>
                  <a:moveTo>
                    <a:pt x="6136" y="10641"/>
                  </a:moveTo>
                  <a:cubicBezTo>
                    <a:pt x="6099" y="10666"/>
                    <a:pt x="6086" y="10703"/>
                    <a:pt x="6086" y="10752"/>
                  </a:cubicBezTo>
                  <a:cubicBezTo>
                    <a:pt x="6111" y="10839"/>
                    <a:pt x="6198" y="10876"/>
                    <a:pt x="6272" y="10839"/>
                  </a:cubicBezTo>
                  <a:lnTo>
                    <a:pt x="6333" y="10789"/>
                  </a:lnTo>
                  <a:lnTo>
                    <a:pt x="6370" y="10765"/>
                  </a:lnTo>
                  <a:lnTo>
                    <a:pt x="6420" y="10728"/>
                  </a:lnTo>
                  <a:lnTo>
                    <a:pt x="6469" y="10703"/>
                  </a:lnTo>
                  <a:cubicBezTo>
                    <a:pt x="6580" y="10617"/>
                    <a:pt x="6481" y="10444"/>
                    <a:pt x="6358" y="10493"/>
                  </a:cubicBezTo>
                  <a:lnTo>
                    <a:pt x="6333" y="10505"/>
                  </a:lnTo>
                  <a:lnTo>
                    <a:pt x="6247" y="10567"/>
                  </a:lnTo>
                  <a:cubicBezTo>
                    <a:pt x="6210" y="10592"/>
                    <a:pt x="6173" y="10617"/>
                    <a:pt x="6136" y="10641"/>
                  </a:cubicBezTo>
                  <a:close/>
                  <a:moveTo>
                    <a:pt x="6864" y="10086"/>
                  </a:moveTo>
                  <a:cubicBezTo>
                    <a:pt x="6753" y="10160"/>
                    <a:pt x="6864" y="10333"/>
                    <a:pt x="6988" y="10271"/>
                  </a:cubicBezTo>
                  <a:cubicBezTo>
                    <a:pt x="7000" y="10271"/>
                    <a:pt x="7000" y="10259"/>
                    <a:pt x="7012" y="10259"/>
                  </a:cubicBezTo>
                  <a:lnTo>
                    <a:pt x="7185" y="10098"/>
                  </a:lnTo>
                  <a:cubicBezTo>
                    <a:pt x="7222" y="10061"/>
                    <a:pt x="7234" y="10012"/>
                    <a:pt x="7210" y="9962"/>
                  </a:cubicBezTo>
                  <a:cubicBezTo>
                    <a:pt x="7173" y="9888"/>
                    <a:pt x="7086" y="9876"/>
                    <a:pt x="7025" y="9925"/>
                  </a:cubicBezTo>
                  <a:cubicBezTo>
                    <a:pt x="6975" y="9987"/>
                    <a:pt x="6913" y="10036"/>
                    <a:pt x="6864" y="10086"/>
                  </a:cubicBezTo>
                  <a:close/>
                  <a:moveTo>
                    <a:pt x="7494" y="9432"/>
                  </a:moveTo>
                  <a:cubicBezTo>
                    <a:pt x="7395" y="9543"/>
                    <a:pt x="7568" y="9703"/>
                    <a:pt x="7679" y="9580"/>
                  </a:cubicBezTo>
                  <a:lnTo>
                    <a:pt x="7827" y="9407"/>
                  </a:lnTo>
                  <a:cubicBezTo>
                    <a:pt x="7926" y="9296"/>
                    <a:pt x="7790" y="9148"/>
                    <a:pt x="7679" y="9222"/>
                  </a:cubicBezTo>
                  <a:cubicBezTo>
                    <a:pt x="7666" y="9234"/>
                    <a:pt x="7654" y="9246"/>
                    <a:pt x="7642" y="9259"/>
                  </a:cubicBezTo>
                  <a:cubicBezTo>
                    <a:pt x="7592" y="9320"/>
                    <a:pt x="7543" y="9370"/>
                    <a:pt x="7494" y="9432"/>
                  </a:cubicBezTo>
                  <a:close/>
                  <a:moveTo>
                    <a:pt x="8049" y="8703"/>
                  </a:moveTo>
                  <a:cubicBezTo>
                    <a:pt x="7963" y="8827"/>
                    <a:pt x="8160" y="8975"/>
                    <a:pt x="8247" y="8827"/>
                  </a:cubicBezTo>
                  <a:cubicBezTo>
                    <a:pt x="8296" y="8765"/>
                    <a:pt x="8333" y="8703"/>
                    <a:pt x="8382" y="8629"/>
                  </a:cubicBezTo>
                  <a:cubicBezTo>
                    <a:pt x="8456" y="8518"/>
                    <a:pt x="8308" y="8382"/>
                    <a:pt x="8210" y="8481"/>
                  </a:cubicBezTo>
                  <a:cubicBezTo>
                    <a:pt x="8197" y="8493"/>
                    <a:pt x="8185" y="8493"/>
                    <a:pt x="8185" y="8506"/>
                  </a:cubicBezTo>
                  <a:cubicBezTo>
                    <a:pt x="8136" y="8567"/>
                    <a:pt x="8098" y="8642"/>
                    <a:pt x="8061" y="8703"/>
                  </a:cubicBezTo>
                  <a:close/>
                  <a:moveTo>
                    <a:pt x="8518" y="7913"/>
                  </a:moveTo>
                  <a:cubicBezTo>
                    <a:pt x="8493" y="7963"/>
                    <a:pt x="8506" y="8024"/>
                    <a:pt x="8543" y="8061"/>
                  </a:cubicBezTo>
                  <a:cubicBezTo>
                    <a:pt x="8605" y="8111"/>
                    <a:pt x="8691" y="8086"/>
                    <a:pt x="8728" y="8024"/>
                  </a:cubicBezTo>
                  <a:cubicBezTo>
                    <a:pt x="8765" y="7950"/>
                    <a:pt x="8802" y="7889"/>
                    <a:pt x="8827" y="7814"/>
                  </a:cubicBezTo>
                  <a:cubicBezTo>
                    <a:pt x="8888" y="7703"/>
                    <a:pt x="8740" y="7592"/>
                    <a:pt x="8654" y="7679"/>
                  </a:cubicBezTo>
                  <a:cubicBezTo>
                    <a:pt x="8642" y="7691"/>
                    <a:pt x="8629" y="7703"/>
                    <a:pt x="8629" y="7716"/>
                  </a:cubicBezTo>
                  <a:cubicBezTo>
                    <a:pt x="8592" y="7777"/>
                    <a:pt x="8555" y="7852"/>
                    <a:pt x="8518" y="7913"/>
                  </a:cubicBezTo>
                  <a:close/>
                  <a:moveTo>
                    <a:pt x="8901" y="7086"/>
                  </a:moveTo>
                  <a:cubicBezTo>
                    <a:pt x="8851" y="7197"/>
                    <a:pt x="9000" y="7296"/>
                    <a:pt x="9098" y="7210"/>
                  </a:cubicBezTo>
                  <a:cubicBezTo>
                    <a:pt x="9111" y="7197"/>
                    <a:pt x="9111" y="7185"/>
                    <a:pt x="9123" y="7173"/>
                  </a:cubicBezTo>
                  <a:cubicBezTo>
                    <a:pt x="9148" y="7099"/>
                    <a:pt x="9172" y="7024"/>
                    <a:pt x="9197" y="6950"/>
                  </a:cubicBezTo>
                  <a:cubicBezTo>
                    <a:pt x="9246" y="6827"/>
                    <a:pt x="9086" y="6728"/>
                    <a:pt x="9012" y="6839"/>
                  </a:cubicBezTo>
                  <a:cubicBezTo>
                    <a:pt x="9000" y="6839"/>
                    <a:pt x="8987" y="6852"/>
                    <a:pt x="8987" y="6876"/>
                  </a:cubicBezTo>
                  <a:cubicBezTo>
                    <a:pt x="8963" y="6938"/>
                    <a:pt x="8926" y="7012"/>
                    <a:pt x="8901" y="7086"/>
                  </a:cubicBezTo>
                  <a:close/>
                  <a:moveTo>
                    <a:pt x="9197" y="6222"/>
                  </a:moveTo>
                  <a:cubicBezTo>
                    <a:pt x="9160" y="6370"/>
                    <a:pt x="9382" y="6432"/>
                    <a:pt x="9419" y="6284"/>
                  </a:cubicBezTo>
                  <a:cubicBezTo>
                    <a:pt x="9444" y="6197"/>
                    <a:pt x="9456" y="6123"/>
                    <a:pt x="9481" y="6049"/>
                  </a:cubicBezTo>
                  <a:cubicBezTo>
                    <a:pt x="9506" y="5951"/>
                    <a:pt x="9395" y="5864"/>
                    <a:pt x="9308" y="5926"/>
                  </a:cubicBezTo>
                  <a:cubicBezTo>
                    <a:pt x="9284" y="5938"/>
                    <a:pt x="9259" y="5963"/>
                    <a:pt x="9246" y="6000"/>
                  </a:cubicBezTo>
                  <a:cubicBezTo>
                    <a:pt x="9234" y="6074"/>
                    <a:pt x="9209" y="6148"/>
                    <a:pt x="9197" y="6222"/>
                  </a:cubicBezTo>
                  <a:close/>
                  <a:moveTo>
                    <a:pt x="9382" y="5321"/>
                  </a:moveTo>
                  <a:cubicBezTo>
                    <a:pt x="9358" y="5444"/>
                    <a:pt x="9530" y="5506"/>
                    <a:pt x="9592" y="5407"/>
                  </a:cubicBezTo>
                  <a:cubicBezTo>
                    <a:pt x="9604" y="5395"/>
                    <a:pt x="9617" y="5370"/>
                    <a:pt x="9617" y="5358"/>
                  </a:cubicBezTo>
                  <a:cubicBezTo>
                    <a:pt x="9629" y="5284"/>
                    <a:pt x="9629" y="5198"/>
                    <a:pt x="9641" y="5124"/>
                  </a:cubicBezTo>
                  <a:cubicBezTo>
                    <a:pt x="9641" y="5099"/>
                    <a:pt x="9641" y="5087"/>
                    <a:pt x="9641" y="5062"/>
                  </a:cubicBezTo>
                  <a:cubicBezTo>
                    <a:pt x="9666" y="5000"/>
                    <a:pt x="9629" y="4938"/>
                    <a:pt x="9567" y="4926"/>
                  </a:cubicBezTo>
                  <a:cubicBezTo>
                    <a:pt x="9555" y="4914"/>
                    <a:pt x="9543" y="4914"/>
                    <a:pt x="9530" y="4926"/>
                  </a:cubicBezTo>
                  <a:cubicBezTo>
                    <a:pt x="9456" y="4926"/>
                    <a:pt x="9370" y="4926"/>
                    <a:pt x="9296" y="4926"/>
                  </a:cubicBezTo>
                  <a:cubicBezTo>
                    <a:pt x="9172" y="4926"/>
                    <a:pt x="9135" y="5111"/>
                    <a:pt x="9259" y="5148"/>
                  </a:cubicBezTo>
                  <a:cubicBezTo>
                    <a:pt x="9271" y="5161"/>
                    <a:pt x="9284" y="5161"/>
                    <a:pt x="9308" y="5161"/>
                  </a:cubicBezTo>
                  <a:lnTo>
                    <a:pt x="9419" y="5161"/>
                  </a:lnTo>
                  <a:cubicBezTo>
                    <a:pt x="9419" y="5222"/>
                    <a:pt x="9395" y="5272"/>
                    <a:pt x="9395" y="5333"/>
                  </a:cubicBezTo>
                  <a:close/>
                  <a:moveTo>
                    <a:pt x="9456" y="4420"/>
                  </a:moveTo>
                  <a:cubicBezTo>
                    <a:pt x="9469" y="4556"/>
                    <a:pt x="9666" y="4556"/>
                    <a:pt x="9679" y="4420"/>
                  </a:cubicBezTo>
                  <a:lnTo>
                    <a:pt x="9679" y="4358"/>
                  </a:lnTo>
                  <a:lnTo>
                    <a:pt x="9679" y="4173"/>
                  </a:lnTo>
                  <a:cubicBezTo>
                    <a:pt x="9679" y="4050"/>
                    <a:pt x="9506" y="4025"/>
                    <a:pt x="9456" y="4136"/>
                  </a:cubicBezTo>
                  <a:cubicBezTo>
                    <a:pt x="9456" y="4161"/>
                    <a:pt x="9456" y="4173"/>
                    <a:pt x="9456" y="4185"/>
                  </a:cubicBezTo>
                  <a:lnTo>
                    <a:pt x="9456" y="4420"/>
                  </a:lnTo>
                  <a:close/>
                  <a:moveTo>
                    <a:pt x="9395" y="3506"/>
                  </a:moveTo>
                  <a:cubicBezTo>
                    <a:pt x="9407" y="3642"/>
                    <a:pt x="9604" y="3642"/>
                    <a:pt x="9617" y="3506"/>
                  </a:cubicBezTo>
                  <a:lnTo>
                    <a:pt x="9617" y="3482"/>
                  </a:lnTo>
                  <a:cubicBezTo>
                    <a:pt x="9604" y="3395"/>
                    <a:pt x="9592" y="3321"/>
                    <a:pt x="9580" y="3235"/>
                  </a:cubicBezTo>
                  <a:cubicBezTo>
                    <a:pt x="9555" y="3111"/>
                    <a:pt x="9370" y="3111"/>
                    <a:pt x="9358" y="3235"/>
                  </a:cubicBezTo>
                  <a:cubicBezTo>
                    <a:pt x="9345" y="3260"/>
                    <a:pt x="9345" y="3272"/>
                    <a:pt x="9358" y="3284"/>
                  </a:cubicBezTo>
                  <a:cubicBezTo>
                    <a:pt x="9370" y="3358"/>
                    <a:pt x="9382" y="3432"/>
                    <a:pt x="9395" y="3506"/>
                  </a:cubicBezTo>
                  <a:close/>
                  <a:moveTo>
                    <a:pt x="9111" y="2692"/>
                  </a:moveTo>
                  <a:cubicBezTo>
                    <a:pt x="9197" y="2791"/>
                    <a:pt x="9358" y="2716"/>
                    <a:pt x="9321" y="2593"/>
                  </a:cubicBezTo>
                  <a:cubicBezTo>
                    <a:pt x="9308" y="2568"/>
                    <a:pt x="9308" y="2556"/>
                    <a:pt x="9296" y="2544"/>
                  </a:cubicBezTo>
                  <a:cubicBezTo>
                    <a:pt x="9234" y="2482"/>
                    <a:pt x="9172" y="2420"/>
                    <a:pt x="9098" y="2371"/>
                  </a:cubicBezTo>
                  <a:cubicBezTo>
                    <a:pt x="8987" y="2297"/>
                    <a:pt x="8851" y="2433"/>
                    <a:pt x="8938" y="2544"/>
                  </a:cubicBezTo>
                  <a:cubicBezTo>
                    <a:pt x="8950" y="2544"/>
                    <a:pt x="8963" y="2556"/>
                    <a:pt x="8975" y="2568"/>
                  </a:cubicBezTo>
                  <a:cubicBezTo>
                    <a:pt x="9024" y="2593"/>
                    <a:pt x="9074" y="2642"/>
                    <a:pt x="9111" y="2692"/>
                  </a:cubicBezTo>
                  <a:close/>
                  <a:moveTo>
                    <a:pt x="8395" y="2544"/>
                  </a:moveTo>
                  <a:cubicBezTo>
                    <a:pt x="8531" y="2507"/>
                    <a:pt x="8493" y="2309"/>
                    <a:pt x="8358" y="2321"/>
                  </a:cubicBezTo>
                  <a:cubicBezTo>
                    <a:pt x="8345" y="2321"/>
                    <a:pt x="8333" y="2321"/>
                    <a:pt x="8321" y="2321"/>
                  </a:cubicBezTo>
                  <a:cubicBezTo>
                    <a:pt x="8247" y="2346"/>
                    <a:pt x="8173" y="2383"/>
                    <a:pt x="8098" y="2420"/>
                  </a:cubicBezTo>
                  <a:cubicBezTo>
                    <a:pt x="8074" y="2433"/>
                    <a:pt x="8049" y="2445"/>
                    <a:pt x="8037" y="2470"/>
                  </a:cubicBezTo>
                  <a:cubicBezTo>
                    <a:pt x="8000" y="2568"/>
                    <a:pt x="8098" y="2679"/>
                    <a:pt x="8197" y="2630"/>
                  </a:cubicBezTo>
                  <a:cubicBezTo>
                    <a:pt x="8259" y="2593"/>
                    <a:pt x="8333" y="2568"/>
                    <a:pt x="8395" y="2544"/>
                  </a:cubicBezTo>
                  <a:close/>
                  <a:moveTo>
                    <a:pt x="7642" y="3000"/>
                  </a:moveTo>
                  <a:cubicBezTo>
                    <a:pt x="7666" y="2976"/>
                    <a:pt x="7679" y="2951"/>
                    <a:pt x="7679" y="2926"/>
                  </a:cubicBezTo>
                  <a:cubicBezTo>
                    <a:pt x="7691" y="2815"/>
                    <a:pt x="7568" y="2754"/>
                    <a:pt x="7494" y="2815"/>
                  </a:cubicBezTo>
                  <a:cubicBezTo>
                    <a:pt x="7420" y="2877"/>
                    <a:pt x="7370" y="2926"/>
                    <a:pt x="7308" y="3000"/>
                  </a:cubicBezTo>
                  <a:cubicBezTo>
                    <a:pt x="7284" y="3037"/>
                    <a:pt x="7271" y="3087"/>
                    <a:pt x="7296" y="3136"/>
                  </a:cubicBezTo>
                  <a:cubicBezTo>
                    <a:pt x="7346" y="3198"/>
                    <a:pt x="7432" y="3210"/>
                    <a:pt x="7481" y="3149"/>
                  </a:cubicBezTo>
                  <a:cubicBezTo>
                    <a:pt x="7531" y="3087"/>
                    <a:pt x="7580" y="3037"/>
                    <a:pt x="7642" y="2988"/>
                  </a:cubicBezTo>
                  <a:close/>
                  <a:moveTo>
                    <a:pt x="7259" y="3692"/>
                  </a:moveTo>
                  <a:cubicBezTo>
                    <a:pt x="7259" y="3655"/>
                    <a:pt x="7234" y="3605"/>
                    <a:pt x="7185" y="3593"/>
                  </a:cubicBezTo>
                  <a:cubicBezTo>
                    <a:pt x="7111" y="3568"/>
                    <a:pt x="7025" y="3630"/>
                    <a:pt x="7037" y="3704"/>
                  </a:cubicBezTo>
                  <a:cubicBezTo>
                    <a:pt x="7037" y="3790"/>
                    <a:pt x="7049" y="3877"/>
                    <a:pt x="7086" y="3963"/>
                  </a:cubicBezTo>
                  <a:cubicBezTo>
                    <a:pt x="7123" y="4099"/>
                    <a:pt x="7321" y="4050"/>
                    <a:pt x="7308" y="3914"/>
                  </a:cubicBezTo>
                  <a:cubicBezTo>
                    <a:pt x="7308" y="3914"/>
                    <a:pt x="7308" y="3901"/>
                    <a:pt x="7308" y="3889"/>
                  </a:cubicBezTo>
                  <a:cubicBezTo>
                    <a:pt x="7284" y="3827"/>
                    <a:pt x="7271" y="3766"/>
                    <a:pt x="7271" y="3692"/>
                  </a:cubicBezTo>
                  <a:close/>
                  <a:moveTo>
                    <a:pt x="7666" y="4408"/>
                  </a:moveTo>
                  <a:cubicBezTo>
                    <a:pt x="7568" y="4321"/>
                    <a:pt x="7420" y="4432"/>
                    <a:pt x="7481" y="4556"/>
                  </a:cubicBezTo>
                  <a:cubicBezTo>
                    <a:pt x="7481" y="4556"/>
                    <a:pt x="7494" y="4568"/>
                    <a:pt x="7506" y="4580"/>
                  </a:cubicBezTo>
                  <a:cubicBezTo>
                    <a:pt x="7555" y="4642"/>
                    <a:pt x="7617" y="4691"/>
                    <a:pt x="7679" y="4741"/>
                  </a:cubicBezTo>
                  <a:cubicBezTo>
                    <a:pt x="7802" y="4840"/>
                    <a:pt x="7950" y="4667"/>
                    <a:pt x="7839" y="4568"/>
                  </a:cubicBezTo>
                  <a:cubicBezTo>
                    <a:pt x="7778" y="4519"/>
                    <a:pt x="7728" y="4469"/>
                    <a:pt x="7666" y="4408"/>
                  </a:cubicBezTo>
                  <a:close/>
                  <a:moveTo>
                    <a:pt x="8395" y="4852"/>
                  </a:moveTo>
                  <a:cubicBezTo>
                    <a:pt x="8271" y="4815"/>
                    <a:pt x="8197" y="4988"/>
                    <a:pt x="8308" y="5062"/>
                  </a:cubicBezTo>
                  <a:cubicBezTo>
                    <a:pt x="8321" y="5062"/>
                    <a:pt x="8333" y="5074"/>
                    <a:pt x="8345" y="5074"/>
                  </a:cubicBezTo>
                  <a:cubicBezTo>
                    <a:pt x="8419" y="5099"/>
                    <a:pt x="8493" y="5111"/>
                    <a:pt x="8580" y="5124"/>
                  </a:cubicBezTo>
                  <a:cubicBezTo>
                    <a:pt x="8703" y="5136"/>
                    <a:pt x="8765" y="4963"/>
                    <a:pt x="8654" y="4901"/>
                  </a:cubicBezTo>
                  <a:cubicBezTo>
                    <a:pt x="8642" y="4901"/>
                    <a:pt x="8629" y="4889"/>
                    <a:pt x="8617" y="4889"/>
                  </a:cubicBezTo>
                  <a:cubicBezTo>
                    <a:pt x="8543" y="4877"/>
                    <a:pt x="8469" y="4864"/>
                    <a:pt x="8395" y="4852"/>
                  </a:cubicBezTo>
                  <a:close/>
                  <a:moveTo>
                    <a:pt x="10197" y="4852"/>
                  </a:moveTo>
                  <a:cubicBezTo>
                    <a:pt x="10074" y="4864"/>
                    <a:pt x="10074" y="5049"/>
                    <a:pt x="10197" y="5074"/>
                  </a:cubicBezTo>
                  <a:cubicBezTo>
                    <a:pt x="10209" y="5074"/>
                    <a:pt x="10222" y="5074"/>
                    <a:pt x="10234" y="5074"/>
                  </a:cubicBezTo>
                  <a:lnTo>
                    <a:pt x="10469" y="5037"/>
                  </a:lnTo>
                  <a:cubicBezTo>
                    <a:pt x="10592" y="5012"/>
                    <a:pt x="10592" y="4827"/>
                    <a:pt x="10469" y="4815"/>
                  </a:cubicBezTo>
                  <a:cubicBezTo>
                    <a:pt x="10456" y="4803"/>
                    <a:pt x="10431" y="4803"/>
                    <a:pt x="10419" y="4815"/>
                  </a:cubicBezTo>
                  <a:cubicBezTo>
                    <a:pt x="10345" y="4827"/>
                    <a:pt x="10271" y="4840"/>
                    <a:pt x="10197" y="4852"/>
                  </a:cubicBezTo>
                  <a:close/>
                  <a:moveTo>
                    <a:pt x="11098" y="4667"/>
                  </a:moveTo>
                  <a:cubicBezTo>
                    <a:pt x="11012" y="4691"/>
                    <a:pt x="10975" y="4803"/>
                    <a:pt x="11049" y="4864"/>
                  </a:cubicBezTo>
                  <a:cubicBezTo>
                    <a:pt x="11073" y="4889"/>
                    <a:pt x="11123" y="4901"/>
                    <a:pt x="11160" y="4901"/>
                  </a:cubicBezTo>
                  <a:lnTo>
                    <a:pt x="11382" y="4840"/>
                  </a:lnTo>
                  <a:cubicBezTo>
                    <a:pt x="11518" y="4803"/>
                    <a:pt x="11493" y="4593"/>
                    <a:pt x="11345" y="4605"/>
                  </a:cubicBezTo>
                  <a:lnTo>
                    <a:pt x="11320" y="4605"/>
                  </a:lnTo>
                  <a:lnTo>
                    <a:pt x="11098" y="4667"/>
                  </a:lnTo>
                  <a:close/>
                  <a:moveTo>
                    <a:pt x="11987" y="4408"/>
                  </a:moveTo>
                  <a:cubicBezTo>
                    <a:pt x="11851" y="4457"/>
                    <a:pt x="11888" y="4642"/>
                    <a:pt x="12024" y="4642"/>
                  </a:cubicBezTo>
                  <a:cubicBezTo>
                    <a:pt x="12036" y="4642"/>
                    <a:pt x="12049" y="4642"/>
                    <a:pt x="12061" y="4642"/>
                  </a:cubicBezTo>
                  <a:lnTo>
                    <a:pt x="12283" y="4556"/>
                  </a:lnTo>
                  <a:cubicBezTo>
                    <a:pt x="12394" y="4519"/>
                    <a:pt x="12369" y="4334"/>
                    <a:pt x="12246" y="4334"/>
                  </a:cubicBezTo>
                  <a:cubicBezTo>
                    <a:pt x="12221" y="4334"/>
                    <a:pt x="12209" y="4334"/>
                    <a:pt x="12197" y="4346"/>
                  </a:cubicBezTo>
                  <a:lnTo>
                    <a:pt x="11987" y="4420"/>
                  </a:lnTo>
                  <a:close/>
                  <a:moveTo>
                    <a:pt x="12839" y="4074"/>
                  </a:moveTo>
                  <a:cubicBezTo>
                    <a:pt x="12727" y="4124"/>
                    <a:pt x="12764" y="4296"/>
                    <a:pt x="12888" y="4296"/>
                  </a:cubicBezTo>
                  <a:cubicBezTo>
                    <a:pt x="12900" y="4296"/>
                    <a:pt x="12913" y="4296"/>
                    <a:pt x="12925" y="4284"/>
                  </a:cubicBezTo>
                  <a:lnTo>
                    <a:pt x="13147" y="4185"/>
                  </a:lnTo>
                  <a:cubicBezTo>
                    <a:pt x="13258" y="4136"/>
                    <a:pt x="13209" y="3951"/>
                    <a:pt x="13085" y="3963"/>
                  </a:cubicBezTo>
                  <a:cubicBezTo>
                    <a:pt x="13073" y="3963"/>
                    <a:pt x="13061" y="3976"/>
                    <a:pt x="13048" y="3976"/>
                  </a:cubicBezTo>
                  <a:close/>
                  <a:moveTo>
                    <a:pt x="13653" y="3655"/>
                  </a:moveTo>
                  <a:cubicBezTo>
                    <a:pt x="13542" y="3729"/>
                    <a:pt x="13604" y="3889"/>
                    <a:pt x="13727" y="3877"/>
                  </a:cubicBezTo>
                  <a:cubicBezTo>
                    <a:pt x="13740" y="3877"/>
                    <a:pt x="13752" y="3864"/>
                    <a:pt x="13764" y="3864"/>
                  </a:cubicBezTo>
                  <a:cubicBezTo>
                    <a:pt x="13838" y="3827"/>
                    <a:pt x="13900" y="3778"/>
                    <a:pt x="13974" y="3741"/>
                  </a:cubicBezTo>
                  <a:cubicBezTo>
                    <a:pt x="14098" y="3655"/>
                    <a:pt x="13987" y="3457"/>
                    <a:pt x="13851" y="3544"/>
                  </a:cubicBezTo>
                  <a:close/>
                  <a:moveTo>
                    <a:pt x="14419" y="3161"/>
                  </a:moveTo>
                  <a:cubicBezTo>
                    <a:pt x="14320" y="3235"/>
                    <a:pt x="14394" y="3395"/>
                    <a:pt x="14517" y="3371"/>
                  </a:cubicBezTo>
                  <a:cubicBezTo>
                    <a:pt x="14530" y="3371"/>
                    <a:pt x="14554" y="3358"/>
                    <a:pt x="14567" y="3358"/>
                  </a:cubicBezTo>
                  <a:cubicBezTo>
                    <a:pt x="14628" y="3309"/>
                    <a:pt x="14690" y="3260"/>
                    <a:pt x="14752" y="3210"/>
                  </a:cubicBezTo>
                  <a:cubicBezTo>
                    <a:pt x="14826" y="3149"/>
                    <a:pt x="14801" y="3013"/>
                    <a:pt x="14690" y="3000"/>
                  </a:cubicBezTo>
                  <a:cubicBezTo>
                    <a:pt x="14665" y="3000"/>
                    <a:pt x="14628" y="3013"/>
                    <a:pt x="14604" y="3025"/>
                  </a:cubicBezTo>
                  <a:close/>
                  <a:moveTo>
                    <a:pt x="15135" y="2581"/>
                  </a:moveTo>
                  <a:cubicBezTo>
                    <a:pt x="15097" y="2605"/>
                    <a:pt x="15085" y="2655"/>
                    <a:pt x="15097" y="2692"/>
                  </a:cubicBezTo>
                  <a:cubicBezTo>
                    <a:pt x="15110" y="2778"/>
                    <a:pt x="15221" y="2815"/>
                    <a:pt x="15295" y="2754"/>
                  </a:cubicBezTo>
                  <a:cubicBezTo>
                    <a:pt x="15344" y="2704"/>
                    <a:pt x="15406" y="2642"/>
                    <a:pt x="15455" y="2593"/>
                  </a:cubicBezTo>
                  <a:cubicBezTo>
                    <a:pt x="15579" y="2482"/>
                    <a:pt x="15418" y="2309"/>
                    <a:pt x="15307" y="2420"/>
                  </a:cubicBezTo>
                  <a:cubicBezTo>
                    <a:pt x="15246" y="2470"/>
                    <a:pt x="15196" y="2531"/>
                    <a:pt x="15135" y="2581"/>
                  </a:cubicBezTo>
                  <a:close/>
                  <a:moveTo>
                    <a:pt x="15752" y="1926"/>
                  </a:moveTo>
                  <a:cubicBezTo>
                    <a:pt x="15715" y="1951"/>
                    <a:pt x="15715" y="2001"/>
                    <a:pt x="15739" y="2050"/>
                  </a:cubicBezTo>
                  <a:cubicBezTo>
                    <a:pt x="15776" y="2124"/>
                    <a:pt x="15875" y="2124"/>
                    <a:pt x="15925" y="2062"/>
                  </a:cubicBezTo>
                  <a:cubicBezTo>
                    <a:pt x="15974" y="2001"/>
                    <a:pt x="16023" y="1939"/>
                    <a:pt x="16073" y="1877"/>
                  </a:cubicBezTo>
                  <a:cubicBezTo>
                    <a:pt x="16134" y="1778"/>
                    <a:pt x="16023" y="1655"/>
                    <a:pt x="15925" y="1717"/>
                  </a:cubicBezTo>
                  <a:cubicBezTo>
                    <a:pt x="15912" y="1717"/>
                    <a:pt x="15900" y="1729"/>
                    <a:pt x="15900" y="1741"/>
                  </a:cubicBezTo>
                  <a:cubicBezTo>
                    <a:pt x="15850" y="1803"/>
                    <a:pt x="15801" y="1865"/>
                    <a:pt x="15752" y="1926"/>
                  </a:cubicBezTo>
                  <a:close/>
                  <a:moveTo>
                    <a:pt x="16270" y="1173"/>
                  </a:moveTo>
                  <a:cubicBezTo>
                    <a:pt x="16159" y="1285"/>
                    <a:pt x="16332" y="1445"/>
                    <a:pt x="16443" y="1322"/>
                  </a:cubicBezTo>
                  <a:cubicBezTo>
                    <a:pt x="16455" y="1322"/>
                    <a:pt x="16455" y="1309"/>
                    <a:pt x="16468" y="1297"/>
                  </a:cubicBezTo>
                  <a:lnTo>
                    <a:pt x="16492" y="1248"/>
                  </a:lnTo>
                  <a:lnTo>
                    <a:pt x="16542" y="1149"/>
                  </a:lnTo>
                  <a:lnTo>
                    <a:pt x="16579" y="1087"/>
                  </a:lnTo>
                  <a:cubicBezTo>
                    <a:pt x="16653" y="964"/>
                    <a:pt x="16480" y="853"/>
                    <a:pt x="16394" y="951"/>
                  </a:cubicBezTo>
                  <a:cubicBezTo>
                    <a:pt x="16381" y="964"/>
                    <a:pt x="16381" y="976"/>
                    <a:pt x="16381" y="976"/>
                  </a:cubicBezTo>
                  <a:lnTo>
                    <a:pt x="16344" y="1038"/>
                  </a:lnTo>
                  <a:lnTo>
                    <a:pt x="16295" y="11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93" r:id="rId4"/>
    <p:sldLayoutId id="2147483694" r:id="rId5"/>
    <p:sldLayoutId id="2147483695" r:id="rId6"/>
    <p:sldLayoutId id="2147483696" r:id="rId7"/>
    <p:sldLayoutId id="214748369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4" name="Google Shape;1534;p58"/>
          <p:cNvSpPr txBox="1">
            <a:spLocks noGrp="1"/>
          </p:cNvSpPr>
          <p:nvPr>
            <p:ph type="ctrTitle"/>
          </p:nvPr>
        </p:nvSpPr>
        <p:spPr>
          <a:xfrm>
            <a:off x="1330890" y="1512998"/>
            <a:ext cx="6482219" cy="174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altLang="zh-TW" sz="4000" dirty="0">
                <a:solidFill>
                  <a:schemeClr val="tx1">
                    <a:lumMod val="60000"/>
                    <a:lumOff val="40000"/>
                  </a:schemeClr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112</a:t>
            </a:r>
            <a:r>
              <a:rPr lang="zh-TW" altLang="en-US" sz="4800" dirty="0">
                <a:solidFill>
                  <a:schemeClr val="tx1">
                    <a:lumMod val="60000"/>
                    <a:lumOff val="40000"/>
                  </a:schemeClr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學年度第二學期</a:t>
            </a:r>
            <a:br>
              <a:rPr lang="en-US" altLang="zh-TW" sz="4800" dirty="0">
                <a:solidFill>
                  <a:schemeClr val="tx1">
                    <a:lumMod val="60000"/>
                    <a:lumOff val="40000"/>
                  </a:schemeClr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</a:br>
            <a:r>
              <a:rPr lang="zh-TW" altLang="en-US" sz="4800" dirty="0">
                <a:solidFill>
                  <a:schemeClr val="tx1">
                    <a:lumMod val="60000"/>
                    <a:lumOff val="40000"/>
                  </a:schemeClr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班親會簡報</a:t>
            </a:r>
            <a:endParaRPr lang="zh-CN" altLang="en-US" sz="4800" dirty="0">
              <a:solidFill>
                <a:schemeClr val="tx1">
                  <a:lumMod val="60000"/>
                  <a:lumOff val="40000"/>
                </a:schemeClr>
              </a:solidFill>
              <a:latin typeface="華康娃娃體(P)" panose="040B0500000000000000" pitchFamily="82" charset="-120"/>
              <a:ea typeface="華康娃娃體(P)" panose="040B0500000000000000" pitchFamily="82" charset="-120"/>
            </a:endParaRPr>
          </a:p>
        </p:txBody>
      </p:sp>
      <p:sp>
        <p:nvSpPr>
          <p:cNvPr id="1535" name="Google Shape;1535;p58"/>
          <p:cNvSpPr txBox="1">
            <a:spLocks noGrp="1"/>
          </p:cNvSpPr>
          <p:nvPr>
            <p:ph type="subTitle" idx="1"/>
          </p:nvPr>
        </p:nvSpPr>
        <p:spPr>
          <a:xfrm>
            <a:off x="2251642" y="3199368"/>
            <a:ext cx="4440300" cy="3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zh-TW" altLang="en-US" dirty="0">
                <a:latin typeface="華康娃娃體(P)" panose="040B0500000000000000" pitchFamily="82" charset="-120"/>
                <a:ea typeface="華康娃娃體(P)" panose="040B0500000000000000" pitchFamily="82" charset="-120"/>
              </a:rPr>
              <a:t>新竹市香山區頂埔國民小學</a:t>
            </a:r>
            <a:endParaRPr dirty="0">
              <a:latin typeface="華康娃娃體(P)" panose="040B0500000000000000" pitchFamily="82" charset="-120"/>
              <a:ea typeface="華康娃娃體(P)" panose="040B0500000000000000" pitchFamily="82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5BCB8FE-AF89-4857-AD97-8B7B6F67C93F}"/>
              </a:ext>
            </a:extLst>
          </p:cNvPr>
          <p:cNvGrpSpPr/>
          <p:nvPr/>
        </p:nvGrpSpPr>
        <p:grpSpPr>
          <a:xfrm rot="337780">
            <a:off x="5999968" y="237154"/>
            <a:ext cx="2048591" cy="925445"/>
            <a:chOff x="3216951" y="225764"/>
            <a:chExt cx="1700100" cy="736731"/>
          </a:xfrm>
        </p:grpSpPr>
        <p:grpSp>
          <p:nvGrpSpPr>
            <p:cNvPr id="4" name="Google Shape;2690;p84">
              <a:extLst>
                <a:ext uri="{FF2B5EF4-FFF2-40B4-BE49-F238E27FC236}">
                  <a16:creationId xmlns:a16="http://schemas.microsoft.com/office/drawing/2014/main" id="{34C770C1-B4C1-4198-9340-BB20DB30899A}"/>
                </a:ext>
              </a:extLst>
            </p:cNvPr>
            <p:cNvGrpSpPr/>
            <p:nvPr/>
          </p:nvGrpSpPr>
          <p:grpSpPr>
            <a:xfrm rot="834005">
              <a:off x="3361667" y="377133"/>
              <a:ext cx="1438307" cy="585362"/>
              <a:chOff x="4345425" y="2175475"/>
              <a:chExt cx="800750" cy="176025"/>
            </a:xfrm>
          </p:grpSpPr>
          <p:sp>
            <p:nvSpPr>
              <p:cNvPr id="5" name="Google Shape;2691;p84">
                <a:extLst>
                  <a:ext uri="{FF2B5EF4-FFF2-40B4-BE49-F238E27FC236}">
                    <a16:creationId xmlns:a16="http://schemas.microsoft.com/office/drawing/2014/main" id="{F6BC87F8-EC74-42C3-96D8-823A32CC3A9F}"/>
                  </a:ext>
                </a:extLst>
              </p:cNvPr>
              <p:cNvSpPr/>
              <p:nvPr/>
            </p:nvSpPr>
            <p:spPr>
              <a:xfrm>
                <a:off x="4351850" y="2175475"/>
                <a:ext cx="763000" cy="156275"/>
              </a:xfrm>
              <a:custGeom>
                <a:avLst/>
                <a:gdLst/>
                <a:ahLst/>
                <a:cxnLst/>
                <a:rect l="l" t="t" r="r" b="b"/>
                <a:pathLst>
                  <a:path w="30520" h="6251" extrusionOk="0">
                    <a:moveTo>
                      <a:pt x="28815" y="0"/>
                    </a:moveTo>
                    <a:cubicBezTo>
                      <a:pt x="19166" y="50"/>
                      <a:pt x="9617" y="1178"/>
                      <a:pt x="243" y="3359"/>
                    </a:cubicBezTo>
                    <a:cubicBezTo>
                      <a:pt x="1" y="3431"/>
                      <a:pt x="1096" y="6250"/>
                      <a:pt x="1871" y="6250"/>
                    </a:cubicBezTo>
                    <a:cubicBezTo>
                      <a:pt x="1897" y="6250"/>
                      <a:pt x="1923" y="6247"/>
                      <a:pt x="1948" y="6241"/>
                    </a:cubicBezTo>
                    <a:cubicBezTo>
                      <a:pt x="11321" y="4060"/>
                      <a:pt x="20870" y="2933"/>
                      <a:pt x="30494" y="2882"/>
                    </a:cubicBezTo>
                    <a:cubicBezTo>
                      <a:pt x="30519" y="2882"/>
                      <a:pt x="29742" y="0"/>
                      <a:pt x="28815" y="0"/>
                    </a:cubicBezTo>
                    <a:close/>
                  </a:path>
                </a:pathLst>
              </a:custGeom>
              <a:solidFill>
                <a:srgbClr val="B0D5F7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6" name="Google Shape;2692;p84">
                <a:extLst>
                  <a:ext uri="{FF2B5EF4-FFF2-40B4-BE49-F238E27FC236}">
                    <a16:creationId xmlns:a16="http://schemas.microsoft.com/office/drawing/2014/main" id="{A3B63903-0C5C-4525-AF49-A414625A16D6}"/>
                  </a:ext>
                </a:extLst>
              </p:cNvPr>
              <p:cNvSpPr/>
              <p:nvPr/>
            </p:nvSpPr>
            <p:spPr>
              <a:xfrm>
                <a:off x="4345425" y="2195925"/>
                <a:ext cx="800750" cy="155575"/>
              </a:xfrm>
              <a:custGeom>
                <a:avLst/>
                <a:gdLst/>
                <a:ahLst/>
                <a:cxnLst/>
                <a:rect l="l" t="t" r="r" b="b"/>
                <a:pathLst>
                  <a:path w="32030" h="6223" extrusionOk="0">
                    <a:moveTo>
                      <a:pt x="28845" y="0"/>
                    </a:moveTo>
                    <a:cubicBezTo>
                      <a:pt x="27445" y="0"/>
                      <a:pt x="25887" y="355"/>
                      <a:pt x="24736" y="435"/>
                    </a:cubicBezTo>
                    <a:cubicBezTo>
                      <a:pt x="22004" y="611"/>
                      <a:pt x="19247" y="811"/>
                      <a:pt x="16490" y="987"/>
                    </a:cubicBezTo>
                    <a:cubicBezTo>
                      <a:pt x="11578" y="1338"/>
                      <a:pt x="6240" y="1112"/>
                      <a:pt x="1603" y="3042"/>
                    </a:cubicBezTo>
                    <a:cubicBezTo>
                      <a:pt x="0" y="3697"/>
                      <a:pt x="919" y="6222"/>
                      <a:pt x="2308" y="6222"/>
                    </a:cubicBezTo>
                    <a:cubicBezTo>
                      <a:pt x="2461" y="6222"/>
                      <a:pt x="2620" y="6192"/>
                      <a:pt x="2781" y="6125"/>
                    </a:cubicBezTo>
                    <a:cubicBezTo>
                      <a:pt x="6967" y="4370"/>
                      <a:pt x="11653" y="4546"/>
                      <a:pt x="16115" y="4220"/>
                    </a:cubicBezTo>
                    <a:cubicBezTo>
                      <a:pt x="18596" y="4069"/>
                      <a:pt x="21052" y="3894"/>
                      <a:pt x="23533" y="3719"/>
                    </a:cubicBezTo>
                    <a:cubicBezTo>
                      <a:pt x="24636" y="3643"/>
                      <a:pt x="25739" y="3568"/>
                      <a:pt x="26841" y="3493"/>
                    </a:cubicBezTo>
                    <a:cubicBezTo>
                      <a:pt x="27393" y="3468"/>
                      <a:pt x="27944" y="3418"/>
                      <a:pt x="28496" y="3393"/>
                    </a:cubicBezTo>
                    <a:cubicBezTo>
                      <a:pt x="28558" y="3393"/>
                      <a:pt x="29066" y="3437"/>
                      <a:pt x="29482" y="3437"/>
                    </a:cubicBezTo>
                    <a:cubicBezTo>
                      <a:pt x="29580" y="3437"/>
                      <a:pt x="29673" y="3434"/>
                      <a:pt x="29754" y="3428"/>
                    </a:cubicBezTo>
                    <a:lnTo>
                      <a:pt x="29754" y="3428"/>
                    </a:lnTo>
                    <a:cubicBezTo>
                      <a:pt x="30007" y="3587"/>
                      <a:pt x="30293" y="3683"/>
                      <a:pt x="30597" y="3683"/>
                    </a:cubicBezTo>
                    <a:cubicBezTo>
                      <a:pt x="30664" y="3683"/>
                      <a:pt x="30732" y="3678"/>
                      <a:pt x="30801" y="3668"/>
                    </a:cubicBezTo>
                    <a:cubicBezTo>
                      <a:pt x="30877" y="3668"/>
                      <a:pt x="30952" y="3643"/>
                      <a:pt x="31002" y="3643"/>
                    </a:cubicBezTo>
                    <a:cubicBezTo>
                      <a:pt x="31528" y="3568"/>
                      <a:pt x="31829" y="2992"/>
                      <a:pt x="31904" y="2516"/>
                    </a:cubicBezTo>
                    <a:lnTo>
                      <a:pt x="31929" y="2265"/>
                    </a:lnTo>
                    <a:cubicBezTo>
                      <a:pt x="32029" y="1563"/>
                      <a:pt x="31578" y="811"/>
                      <a:pt x="30977" y="460"/>
                    </a:cubicBezTo>
                    <a:cubicBezTo>
                      <a:pt x="30386" y="115"/>
                      <a:pt x="29641" y="0"/>
                      <a:pt x="28845" y="0"/>
                    </a:cubicBezTo>
                    <a:close/>
                  </a:path>
                </a:pathLst>
              </a:custGeom>
              <a:solidFill>
                <a:srgbClr val="B0D5F7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7" name="Google Shape;2697;p84">
              <a:extLst>
                <a:ext uri="{FF2B5EF4-FFF2-40B4-BE49-F238E27FC236}">
                  <a16:creationId xmlns:a16="http://schemas.microsoft.com/office/drawing/2014/main" id="{22528CFB-FE30-4E6B-9F87-3685F58C922D}"/>
                </a:ext>
              </a:extLst>
            </p:cNvPr>
            <p:cNvSpPr txBox="1"/>
            <p:nvPr/>
          </p:nvSpPr>
          <p:spPr>
            <a:xfrm>
              <a:off x="3216951" y="225764"/>
              <a:ext cx="1700100" cy="40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altLang="en-US" sz="4400" b="1" dirty="0">
                  <a:solidFill>
                    <a:schemeClr val="dk1"/>
                  </a:solidFill>
                  <a:latin typeface="華康娃娃體(P)" panose="040B0500000000000000" pitchFamily="82" charset="-120"/>
                  <a:ea typeface="華康娃娃體(P)" panose="040B0500000000000000" pitchFamily="82" charset="-120"/>
                  <a:cs typeface="Itim"/>
                  <a:sym typeface="Itim"/>
                </a:rPr>
                <a:t>總務處</a:t>
              </a:r>
              <a:endParaRPr sz="4400" b="1" dirty="0">
                <a:solidFill>
                  <a:schemeClr val="dk1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  <a:cs typeface="Itim"/>
                <a:sym typeface="Itim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4" grpId="0"/>
      <p:bldP spid="15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0" name="Google Shape;1540;p59"/>
          <p:cNvGrpSpPr/>
          <p:nvPr/>
        </p:nvGrpSpPr>
        <p:grpSpPr>
          <a:xfrm>
            <a:off x="653290" y="738805"/>
            <a:ext cx="5938533" cy="444084"/>
            <a:chOff x="4345425" y="2175475"/>
            <a:chExt cx="800750" cy="176025"/>
          </a:xfrm>
        </p:grpSpPr>
        <p:sp>
          <p:nvSpPr>
            <p:cNvPr id="1541" name="Google Shape;1541;p5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3" name="Google Shape;1543;p5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5938534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altLang="zh-TW" sz="2800" dirty="0">
                <a:latin typeface="華康娃娃體(P)" panose="040B0500000000000000" pitchFamily="82" charset="-120"/>
                <a:ea typeface="華康娃娃體(P)" panose="040B0500000000000000" pitchFamily="82" charset="-120"/>
              </a:rPr>
              <a:t>112</a:t>
            </a:r>
            <a:r>
              <a:rPr lang="zh-TW" altLang="en-US" sz="2800" dirty="0"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學年度採購工程</a:t>
            </a:r>
            <a:endParaRPr sz="2800" dirty="0">
              <a:latin typeface="華康娃娃體(P)" panose="040B0500000000000000" pitchFamily="82" charset="-120"/>
              <a:ea typeface="華康娃娃體(P)" panose="040B0500000000000000" pitchFamily="82" charset="-120"/>
            </a:endParaRPr>
          </a:p>
        </p:txBody>
      </p:sp>
      <p:grpSp>
        <p:nvGrpSpPr>
          <p:cNvPr id="1545" name="Google Shape;1545;p59"/>
          <p:cNvGrpSpPr/>
          <p:nvPr/>
        </p:nvGrpSpPr>
        <p:grpSpPr>
          <a:xfrm rot="1461682">
            <a:off x="7211497" y="174521"/>
            <a:ext cx="2743443" cy="1090954"/>
            <a:chOff x="4038775" y="3369325"/>
            <a:chExt cx="1789725" cy="711700"/>
          </a:xfrm>
        </p:grpSpPr>
        <p:sp>
          <p:nvSpPr>
            <p:cNvPr id="1546" name="Google Shape;1546;p59"/>
            <p:cNvSpPr/>
            <p:nvPr/>
          </p:nvSpPr>
          <p:spPr>
            <a:xfrm>
              <a:off x="4059950" y="3603700"/>
              <a:ext cx="523950" cy="276175"/>
            </a:xfrm>
            <a:custGeom>
              <a:avLst/>
              <a:gdLst/>
              <a:ahLst/>
              <a:cxnLst/>
              <a:rect l="l" t="t" r="r" b="b"/>
              <a:pathLst>
                <a:path w="20958" h="11047" extrusionOk="0">
                  <a:moveTo>
                    <a:pt x="19281" y="1"/>
                  </a:moveTo>
                  <a:lnTo>
                    <a:pt x="0" y="3534"/>
                  </a:lnTo>
                  <a:cubicBezTo>
                    <a:pt x="334" y="5373"/>
                    <a:pt x="794" y="7176"/>
                    <a:pt x="1389" y="8942"/>
                  </a:cubicBezTo>
                  <a:cubicBezTo>
                    <a:pt x="1695" y="9898"/>
                    <a:pt x="2344" y="10484"/>
                    <a:pt x="3345" y="10691"/>
                  </a:cubicBezTo>
                  <a:cubicBezTo>
                    <a:pt x="4481" y="10928"/>
                    <a:pt x="5812" y="11047"/>
                    <a:pt x="7335" y="11047"/>
                  </a:cubicBezTo>
                  <a:cubicBezTo>
                    <a:pt x="10850" y="11047"/>
                    <a:pt x="15393" y="10416"/>
                    <a:pt x="20958" y="9159"/>
                  </a:cubicBezTo>
                  <a:lnTo>
                    <a:pt x="1928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9"/>
            <p:cNvSpPr/>
            <p:nvPr/>
          </p:nvSpPr>
          <p:spPr>
            <a:xfrm>
              <a:off x="4043050" y="3372050"/>
              <a:ext cx="501200" cy="322275"/>
            </a:xfrm>
            <a:custGeom>
              <a:avLst/>
              <a:gdLst/>
              <a:ahLst/>
              <a:cxnLst/>
              <a:rect l="l" t="t" r="r" b="b"/>
              <a:pathLst>
                <a:path w="20048" h="12891" extrusionOk="0">
                  <a:moveTo>
                    <a:pt x="16729" y="1088"/>
                  </a:moveTo>
                  <a:cubicBezTo>
                    <a:pt x="17056" y="1088"/>
                    <a:pt x="17120" y="1244"/>
                    <a:pt x="17145" y="1362"/>
                  </a:cubicBezTo>
                  <a:cubicBezTo>
                    <a:pt x="17172" y="1506"/>
                    <a:pt x="17154" y="1677"/>
                    <a:pt x="16802" y="1740"/>
                  </a:cubicBezTo>
                  <a:cubicBezTo>
                    <a:pt x="16759" y="1748"/>
                    <a:pt x="16717" y="1752"/>
                    <a:pt x="16678" y="1752"/>
                  </a:cubicBezTo>
                  <a:cubicBezTo>
                    <a:pt x="16549" y="1752"/>
                    <a:pt x="16448" y="1708"/>
                    <a:pt x="16379" y="1632"/>
                  </a:cubicBezTo>
                  <a:lnTo>
                    <a:pt x="16289" y="1461"/>
                  </a:lnTo>
                  <a:cubicBezTo>
                    <a:pt x="16253" y="1253"/>
                    <a:pt x="16334" y="1145"/>
                    <a:pt x="16550" y="1109"/>
                  </a:cubicBezTo>
                  <a:cubicBezTo>
                    <a:pt x="16577" y="1100"/>
                    <a:pt x="16613" y="1100"/>
                    <a:pt x="16649" y="1091"/>
                  </a:cubicBezTo>
                  <a:cubicBezTo>
                    <a:pt x="16677" y="1089"/>
                    <a:pt x="16704" y="1088"/>
                    <a:pt x="16729" y="1088"/>
                  </a:cubicBezTo>
                  <a:close/>
                  <a:moveTo>
                    <a:pt x="5761" y="3632"/>
                  </a:moveTo>
                  <a:cubicBezTo>
                    <a:pt x="6046" y="3632"/>
                    <a:pt x="6104" y="3792"/>
                    <a:pt x="6130" y="3912"/>
                  </a:cubicBezTo>
                  <a:cubicBezTo>
                    <a:pt x="6148" y="3985"/>
                    <a:pt x="6130" y="4066"/>
                    <a:pt x="6094" y="4147"/>
                  </a:cubicBezTo>
                  <a:cubicBezTo>
                    <a:pt x="6049" y="4237"/>
                    <a:pt x="5968" y="4300"/>
                    <a:pt x="5850" y="4318"/>
                  </a:cubicBezTo>
                  <a:cubicBezTo>
                    <a:pt x="5811" y="4325"/>
                    <a:pt x="5775" y="4329"/>
                    <a:pt x="5742" y="4329"/>
                  </a:cubicBezTo>
                  <a:cubicBezTo>
                    <a:pt x="5558" y="4329"/>
                    <a:pt x="5456" y="4224"/>
                    <a:pt x="5418" y="4003"/>
                  </a:cubicBezTo>
                  <a:cubicBezTo>
                    <a:pt x="5364" y="3723"/>
                    <a:pt x="5490" y="3660"/>
                    <a:pt x="5607" y="3642"/>
                  </a:cubicBezTo>
                  <a:cubicBezTo>
                    <a:pt x="5634" y="3633"/>
                    <a:pt x="5670" y="3633"/>
                    <a:pt x="5715" y="3633"/>
                  </a:cubicBezTo>
                  <a:cubicBezTo>
                    <a:pt x="5731" y="3632"/>
                    <a:pt x="5747" y="3632"/>
                    <a:pt x="5761" y="3632"/>
                  </a:cubicBezTo>
                  <a:close/>
                  <a:moveTo>
                    <a:pt x="4640" y="4196"/>
                  </a:moveTo>
                  <a:cubicBezTo>
                    <a:pt x="4834" y="4196"/>
                    <a:pt x="4880" y="4293"/>
                    <a:pt x="4895" y="4390"/>
                  </a:cubicBezTo>
                  <a:cubicBezTo>
                    <a:pt x="4922" y="4507"/>
                    <a:pt x="4823" y="4715"/>
                    <a:pt x="4264" y="5066"/>
                  </a:cubicBezTo>
                  <a:cubicBezTo>
                    <a:pt x="3813" y="5355"/>
                    <a:pt x="3372" y="5544"/>
                    <a:pt x="2957" y="5616"/>
                  </a:cubicBezTo>
                  <a:cubicBezTo>
                    <a:pt x="2891" y="5627"/>
                    <a:pt x="2818" y="5637"/>
                    <a:pt x="2750" y="5637"/>
                  </a:cubicBezTo>
                  <a:cubicBezTo>
                    <a:pt x="2652" y="5637"/>
                    <a:pt x="2563" y="5617"/>
                    <a:pt x="2515" y="5553"/>
                  </a:cubicBezTo>
                  <a:cubicBezTo>
                    <a:pt x="2506" y="5544"/>
                    <a:pt x="2479" y="5508"/>
                    <a:pt x="2452" y="5373"/>
                  </a:cubicBezTo>
                  <a:cubicBezTo>
                    <a:pt x="2452" y="5346"/>
                    <a:pt x="2515" y="5174"/>
                    <a:pt x="3651" y="4561"/>
                  </a:cubicBezTo>
                  <a:cubicBezTo>
                    <a:pt x="4003" y="4363"/>
                    <a:pt x="4291" y="4246"/>
                    <a:pt x="4498" y="4210"/>
                  </a:cubicBezTo>
                  <a:cubicBezTo>
                    <a:pt x="4553" y="4201"/>
                    <a:pt x="4600" y="4196"/>
                    <a:pt x="4640" y="4196"/>
                  </a:cubicBezTo>
                  <a:close/>
                  <a:moveTo>
                    <a:pt x="18335" y="0"/>
                  </a:moveTo>
                  <a:lnTo>
                    <a:pt x="18263" y="9"/>
                  </a:lnTo>
                  <a:cubicBezTo>
                    <a:pt x="16802" y="217"/>
                    <a:pt x="15414" y="442"/>
                    <a:pt x="14116" y="676"/>
                  </a:cubicBezTo>
                  <a:cubicBezTo>
                    <a:pt x="8104" y="1776"/>
                    <a:pt x="3732" y="3263"/>
                    <a:pt x="1109" y="5093"/>
                  </a:cubicBezTo>
                  <a:cubicBezTo>
                    <a:pt x="370" y="5634"/>
                    <a:pt x="0" y="6409"/>
                    <a:pt x="18" y="7383"/>
                  </a:cubicBezTo>
                  <a:cubicBezTo>
                    <a:pt x="91" y="9086"/>
                    <a:pt x="262" y="10772"/>
                    <a:pt x="532" y="12413"/>
                  </a:cubicBezTo>
                  <a:cubicBezTo>
                    <a:pt x="559" y="12548"/>
                    <a:pt x="586" y="12674"/>
                    <a:pt x="604" y="12809"/>
                  </a:cubicBezTo>
                  <a:lnTo>
                    <a:pt x="613" y="12890"/>
                  </a:lnTo>
                  <a:lnTo>
                    <a:pt x="20047" y="9330"/>
                  </a:lnTo>
                  <a:lnTo>
                    <a:pt x="18335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59"/>
            <p:cNvSpPr/>
            <p:nvPr/>
          </p:nvSpPr>
          <p:spPr>
            <a:xfrm>
              <a:off x="4101875" y="3397400"/>
              <a:ext cx="372750" cy="117625"/>
            </a:xfrm>
            <a:custGeom>
              <a:avLst/>
              <a:gdLst/>
              <a:ahLst/>
              <a:cxnLst/>
              <a:rect l="l" t="t" r="r" b="b"/>
              <a:pathLst>
                <a:path w="14910" h="4705" extrusionOk="0">
                  <a:moveTo>
                    <a:pt x="14392" y="1"/>
                  </a:moveTo>
                  <a:cubicBezTo>
                    <a:pt x="14361" y="1"/>
                    <a:pt x="14329" y="2"/>
                    <a:pt x="14296" y="5"/>
                  </a:cubicBezTo>
                  <a:cubicBezTo>
                    <a:pt x="13954" y="23"/>
                    <a:pt x="13809" y="176"/>
                    <a:pt x="13863" y="456"/>
                  </a:cubicBezTo>
                  <a:lnTo>
                    <a:pt x="13963" y="654"/>
                  </a:lnTo>
                  <a:cubicBezTo>
                    <a:pt x="14053" y="758"/>
                    <a:pt x="14169" y="814"/>
                    <a:pt x="14316" y="814"/>
                  </a:cubicBezTo>
                  <a:cubicBezTo>
                    <a:pt x="14361" y="814"/>
                    <a:pt x="14408" y="809"/>
                    <a:pt x="14458" y="798"/>
                  </a:cubicBezTo>
                  <a:cubicBezTo>
                    <a:pt x="14774" y="744"/>
                    <a:pt x="14909" y="582"/>
                    <a:pt x="14864" y="329"/>
                  </a:cubicBezTo>
                  <a:cubicBezTo>
                    <a:pt x="14823" y="110"/>
                    <a:pt x="14666" y="1"/>
                    <a:pt x="14392" y="1"/>
                  </a:cubicBezTo>
                  <a:close/>
                  <a:moveTo>
                    <a:pt x="3386" y="2537"/>
                  </a:moveTo>
                  <a:cubicBezTo>
                    <a:pt x="3375" y="2537"/>
                    <a:pt x="3364" y="2538"/>
                    <a:pt x="3353" y="2538"/>
                  </a:cubicBezTo>
                  <a:cubicBezTo>
                    <a:pt x="3056" y="2538"/>
                    <a:pt x="2930" y="2700"/>
                    <a:pt x="2993" y="2998"/>
                  </a:cubicBezTo>
                  <a:cubicBezTo>
                    <a:pt x="3039" y="3258"/>
                    <a:pt x="3169" y="3388"/>
                    <a:pt x="3390" y="3388"/>
                  </a:cubicBezTo>
                  <a:cubicBezTo>
                    <a:pt x="3429" y="3388"/>
                    <a:pt x="3471" y="3384"/>
                    <a:pt x="3516" y="3376"/>
                  </a:cubicBezTo>
                  <a:cubicBezTo>
                    <a:pt x="3651" y="3349"/>
                    <a:pt x="3750" y="3286"/>
                    <a:pt x="3804" y="3169"/>
                  </a:cubicBezTo>
                  <a:cubicBezTo>
                    <a:pt x="3858" y="3070"/>
                    <a:pt x="3867" y="2971"/>
                    <a:pt x="3858" y="2880"/>
                  </a:cubicBezTo>
                  <a:cubicBezTo>
                    <a:pt x="3815" y="2646"/>
                    <a:pt x="3655" y="2537"/>
                    <a:pt x="3386" y="2537"/>
                  </a:cubicBezTo>
                  <a:close/>
                  <a:moveTo>
                    <a:pt x="2290" y="3104"/>
                  </a:moveTo>
                  <a:cubicBezTo>
                    <a:pt x="2061" y="3104"/>
                    <a:pt x="1719" y="3229"/>
                    <a:pt x="1262" y="3475"/>
                  </a:cubicBezTo>
                  <a:cubicBezTo>
                    <a:pt x="415" y="3935"/>
                    <a:pt x="0" y="4232"/>
                    <a:pt x="27" y="4377"/>
                  </a:cubicBezTo>
                  <a:cubicBezTo>
                    <a:pt x="45" y="4485"/>
                    <a:pt x="72" y="4566"/>
                    <a:pt x="108" y="4593"/>
                  </a:cubicBezTo>
                  <a:cubicBezTo>
                    <a:pt x="164" y="4668"/>
                    <a:pt x="264" y="4704"/>
                    <a:pt x="404" y="4704"/>
                  </a:cubicBezTo>
                  <a:cubicBezTo>
                    <a:pt x="466" y="4704"/>
                    <a:pt x="536" y="4697"/>
                    <a:pt x="613" y="4683"/>
                  </a:cubicBezTo>
                  <a:cubicBezTo>
                    <a:pt x="1046" y="4602"/>
                    <a:pt x="1487" y="4413"/>
                    <a:pt x="1947" y="4115"/>
                  </a:cubicBezTo>
                  <a:cubicBezTo>
                    <a:pt x="2434" y="3818"/>
                    <a:pt x="2659" y="3565"/>
                    <a:pt x="2623" y="3367"/>
                  </a:cubicBezTo>
                  <a:cubicBezTo>
                    <a:pt x="2590" y="3191"/>
                    <a:pt x="2479" y="3104"/>
                    <a:pt x="2290" y="3104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59"/>
            <p:cNvSpPr/>
            <p:nvPr/>
          </p:nvSpPr>
          <p:spPr>
            <a:xfrm>
              <a:off x="4038775" y="3369325"/>
              <a:ext cx="550325" cy="519150"/>
            </a:xfrm>
            <a:custGeom>
              <a:avLst/>
              <a:gdLst/>
              <a:ahLst/>
              <a:cxnLst/>
              <a:rect l="l" t="t" r="r" b="b"/>
              <a:pathLst>
                <a:path w="22013" h="20766" extrusionOk="0">
                  <a:moveTo>
                    <a:pt x="18293" y="414"/>
                  </a:moveTo>
                  <a:cubicBezTo>
                    <a:pt x="18449" y="1112"/>
                    <a:pt x="18591" y="1809"/>
                    <a:pt x="18740" y="2507"/>
                  </a:cubicBezTo>
                  <a:lnTo>
                    <a:pt x="19200" y="4797"/>
                  </a:lnTo>
                  <a:cubicBezTo>
                    <a:pt x="19506" y="6320"/>
                    <a:pt x="19795" y="7843"/>
                    <a:pt x="20065" y="9376"/>
                  </a:cubicBezTo>
                  <a:cubicBezTo>
                    <a:pt x="20345" y="10908"/>
                    <a:pt x="20624" y="12431"/>
                    <a:pt x="20876" y="13964"/>
                  </a:cubicBezTo>
                  <a:lnTo>
                    <a:pt x="21255" y="16262"/>
                  </a:lnTo>
                  <a:cubicBezTo>
                    <a:pt x="21362" y="16971"/>
                    <a:pt x="21477" y="17673"/>
                    <a:pt x="21585" y="18374"/>
                  </a:cubicBezTo>
                  <a:lnTo>
                    <a:pt x="21585" y="18374"/>
                  </a:lnTo>
                  <a:cubicBezTo>
                    <a:pt x="20571" y="18546"/>
                    <a:pt x="19557" y="18733"/>
                    <a:pt x="18551" y="18903"/>
                  </a:cubicBezTo>
                  <a:cubicBezTo>
                    <a:pt x="18010" y="18994"/>
                    <a:pt x="17478" y="19093"/>
                    <a:pt x="16937" y="19183"/>
                  </a:cubicBezTo>
                  <a:lnTo>
                    <a:pt x="16135" y="19309"/>
                  </a:lnTo>
                  <a:lnTo>
                    <a:pt x="15333" y="19435"/>
                  </a:lnTo>
                  <a:cubicBezTo>
                    <a:pt x="14801" y="19525"/>
                    <a:pt x="14260" y="19588"/>
                    <a:pt x="13728" y="19670"/>
                  </a:cubicBezTo>
                  <a:lnTo>
                    <a:pt x="12917" y="19769"/>
                  </a:lnTo>
                  <a:cubicBezTo>
                    <a:pt x="12647" y="19796"/>
                    <a:pt x="12385" y="19832"/>
                    <a:pt x="12115" y="19850"/>
                  </a:cubicBezTo>
                  <a:cubicBezTo>
                    <a:pt x="11033" y="19967"/>
                    <a:pt x="9961" y="20030"/>
                    <a:pt x="8879" y="20066"/>
                  </a:cubicBezTo>
                  <a:cubicBezTo>
                    <a:pt x="8626" y="20073"/>
                    <a:pt x="8372" y="20076"/>
                    <a:pt x="8118" y="20076"/>
                  </a:cubicBezTo>
                  <a:cubicBezTo>
                    <a:pt x="7297" y="20076"/>
                    <a:pt x="6473" y="20041"/>
                    <a:pt x="5661" y="19958"/>
                  </a:cubicBezTo>
                  <a:cubicBezTo>
                    <a:pt x="5400" y="19922"/>
                    <a:pt x="5129" y="19895"/>
                    <a:pt x="4868" y="19850"/>
                  </a:cubicBezTo>
                  <a:lnTo>
                    <a:pt x="4480" y="19778"/>
                  </a:lnTo>
                  <a:lnTo>
                    <a:pt x="4282" y="19742"/>
                  </a:lnTo>
                  <a:cubicBezTo>
                    <a:pt x="4219" y="19733"/>
                    <a:pt x="4165" y="19715"/>
                    <a:pt x="4102" y="19706"/>
                  </a:cubicBezTo>
                  <a:cubicBezTo>
                    <a:pt x="3624" y="19579"/>
                    <a:pt x="3209" y="19336"/>
                    <a:pt x="2921" y="18957"/>
                  </a:cubicBezTo>
                  <a:cubicBezTo>
                    <a:pt x="2776" y="18777"/>
                    <a:pt x="2668" y="18561"/>
                    <a:pt x="2578" y="18326"/>
                  </a:cubicBezTo>
                  <a:cubicBezTo>
                    <a:pt x="2542" y="18218"/>
                    <a:pt x="2497" y="18083"/>
                    <a:pt x="2452" y="17957"/>
                  </a:cubicBezTo>
                  <a:lnTo>
                    <a:pt x="2326" y="17569"/>
                  </a:lnTo>
                  <a:cubicBezTo>
                    <a:pt x="2164" y="17056"/>
                    <a:pt x="2010" y="16533"/>
                    <a:pt x="1866" y="16019"/>
                  </a:cubicBezTo>
                  <a:cubicBezTo>
                    <a:pt x="1578" y="14973"/>
                    <a:pt x="1343" y="13919"/>
                    <a:pt x="1145" y="12855"/>
                  </a:cubicBezTo>
                  <a:cubicBezTo>
                    <a:pt x="947" y="11800"/>
                    <a:pt x="802" y="10728"/>
                    <a:pt x="694" y="9664"/>
                  </a:cubicBezTo>
                  <a:cubicBezTo>
                    <a:pt x="649" y="9123"/>
                    <a:pt x="604" y="8591"/>
                    <a:pt x="568" y="8051"/>
                  </a:cubicBezTo>
                  <a:lnTo>
                    <a:pt x="550" y="7645"/>
                  </a:lnTo>
                  <a:cubicBezTo>
                    <a:pt x="541" y="7510"/>
                    <a:pt x="541" y="7393"/>
                    <a:pt x="550" y="7266"/>
                  </a:cubicBezTo>
                  <a:cubicBezTo>
                    <a:pt x="559" y="7023"/>
                    <a:pt x="595" y="6771"/>
                    <a:pt x="676" y="6545"/>
                  </a:cubicBezTo>
                  <a:cubicBezTo>
                    <a:pt x="829" y="6086"/>
                    <a:pt x="1145" y="5698"/>
                    <a:pt x="1569" y="5419"/>
                  </a:cubicBezTo>
                  <a:cubicBezTo>
                    <a:pt x="2001" y="5121"/>
                    <a:pt x="2461" y="4851"/>
                    <a:pt x="2930" y="4598"/>
                  </a:cubicBezTo>
                  <a:cubicBezTo>
                    <a:pt x="3867" y="4094"/>
                    <a:pt x="4859" y="3661"/>
                    <a:pt x="5868" y="3291"/>
                  </a:cubicBezTo>
                  <a:cubicBezTo>
                    <a:pt x="7878" y="2543"/>
                    <a:pt x="9970" y="1984"/>
                    <a:pt x="12079" y="1525"/>
                  </a:cubicBezTo>
                  <a:cubicBezTo>
                    <a:pt x="14139" y="1077"/>
                    <a:pt x="16208" y="716"/>
                    <a:pt x="18293" y="414"/>
                  </a:cubicBezTo>
                  <a:close/>
                  <a:moveTo>
                    <a:pt x="18441" y="0"/>
                  </a:moveTo>
                  <a:cubicBezTo>
                    <a:pt x="18436" y="0"/>
                    <a:pt x="18430" y="1"/>
                    <a:pt x="18425" y="1"/>
                  </a:cubicBezTo>
                  <a:lnTo>
                    <a:pt x="18416" y="1"/>
                  </a:lnTo>
                  <a:cubicBezTo>
                    <a:pt x="16261" y="299"/>
                    <a:pt x="14116" y="650"/>
                    <a:pt x="11989" y="1101"/>
                  </a:cubicBezTo>
                  <a:cubicBezTo>
                    <a:pt x="9861" y="1543"/>
                    <a:pt x="7752" y="2092"/>
                    <a:pt x="5697" y="2832"/>
                  </a:cubicBezTo>
                  <a:cubicBezTo>
                    <a:pt x="4669" y="3201"/>
                    <a:pt x="3660" y="3634"/>
                    <a:pt x="2686" y="4148"/>
                  </a:cubicBezTo>
                  <a:cubicBezTo>
                    <a:pt x="2200" y="4400"/>
                    <a:pt x="1731" y="4679"/>
                    <a:pt x="1262" y="4995"/>
                  </a:cubicBezTo>
                  <a:cubicBezTo>
                    <a:pt x="784" y="5301"/>
                    <a:pt x="361" y="5797"/>
                    <a:pt x="171" y="6374"/>
                  </a:cubicBezTo>
                  <a:cubicBezTo>
                    <a:pt x="72" y="6653"/>
                    <a:pt x="18" y="6951"/>
                    <a:pt x="9" y="7239"/>
                  </a:cubicBezTo>
                  <a:cubicBezTo>
                    <a:pt x="0" y="7393"/>
                    <a:pt x="0" y="7537"/>
                    <a:pt x="9" y="7672"/>
                  </a:cubicBezTo>
                  <a:lnTo>
                    <a:pt x="27" y="8078"/>
                  </a:lnTo>
                  <a:cubicBezTo>
                    <a:pt x="54" y="8628"/>
                    <a:pt x="90" y="9168"/>
                    <a:pt x="135" y="9709"/>
                  </a:cubicBezTo>
                  <a:cubicBezTo>
                    <a:pt x="244" y="10800"/>
                    <a:pt x="379" y="11882"/>
                    <a:pt x="568" y="12963"/>
                  </a:cubicBezTo>
                  <a:cubicBezTo>
                    <a:pt x="757" y="14036"/>
                    <a:pt x="992" y="15118"/>
                    <a:pt x="1271" y="16172"/>
                  </a:cubicBezTo>
                  <a:cubicBezTo>
                    <a:pt x="1406" y="16704"/>
                    <a:pt x="1560" y="17236"/>
                    <a:pt x="1722" y="17759"/>
                  </a:cubicBezTo>
                  <a:lnTo>
                    <a:pt x="1848" y="18155"/>
                  </a:lnTo>
                  <a:cubicBezTo>
                    <a:pt x="1893" y="18281"/>
                    <a:pt x="1929" y="18408"/>
                    <a:pt x="1983" y="18552"/>
                  </a:cubicBezTo>
                  <a:cubicBezTo>
                    <a:pt x="2082" y="18831"/>
                    <a:pt x="2218" y="19111"/>
                    <a:pt x="2407" y="19354"/>
                  </a:cubicBezTo>
                  <a:cubicBezTo>
                    <a:pt x="2776" y="19859"/>
                    <a:pt x="3353" y="20192"/>
                    <a:pt x="3930" y="20346"/>
                  </a:cubicBezTo>
                  <a:cubicBezTo>
                    <a:pt x="4002" y="20364"/>
                    <a:pt x="4074" y="20382"/>
                    <a:pt x="4147" y="20400"/>
                  </a:cubicBezTo>
                  <a:lnTo>
                    <a:pt x="4354" y="20436"/>
                  </a:lnTo>
                  <a:lnTo>
                    <a:pt x="4760" y="20508"/>
                  </a:lnTo>
                  <a:cubicBezTo>
                    <a:pt x="5039" y="20562"/>
                    <a:pt x="5309" y="20589"/>
                    <a:pt x="5589" y="20625"/>
                  </a:cubicBezTo>
                  <a:cubicBezTo>
                    <a:pt x="6490" y="20728"/>
                    <a:pt x="7397" y="20765"/>
                    <a:pt x="8301" y="20765"/>
                  </a:cubicBezTo>
                  <a:cubicBezTo>
                    <a:pt x="8500" y="20765"/>
                    <a:pt x="8698" y="20763"/>
                    <a:pt x="8897" y="20760"/>
                  </a:cubicBezTo>
                  <a:cubicBezTo>
                    <a:pt x="9997" y="20742"/>
                    <a:pt x="11096" y="20670"/>
                    <a:pt x="12187" y="20544"/>
                  </a:cubicBezTo>
                  <a:cubicBezTo>
                    <a:pt x="12457" y="20526"/>
                    <a:pt x="12728" y="20490"/>
                    <a:pt x="12998" y="20454"/>
                  </a:cubicBezTo>
                  <a:lnTo>
                    <a:pt x="13819" y="20355"/>
                  </a:lnTo>
                  <a:cubicBezTo>
                    <a:pt x="14359" y="20273"/>
                    <a:pt x="14900" y="20210"/>
                    <a:pt x="15441" y="20120"/>
                  </a:cubicBezTo>
                  <a:cubicBezTo>
                    <a:pt x="16523" y="19949"/>
                    <a:pt x="17595" y="19742"/>
                    <a:pt x="18668" y="19516"/>
                  </a:cubicBezTo>
                  <a:cubicBezTo>
                    <a:pt x="19200" y="19399"/>
                    <a:pt x="19732" y="19264"/>
                    <a:pt x="20263" y="19147"/>
                  </a:cubicBezTo>
                  <a:cubicBezTo>
                    <a:pt x="20795" y="19012"/>
                    <a:pt x="21318" y="18876"/>
                    <a:pt x="21850" y="18723"/>
                  </a:cubicBezTo>
                  <a:lnTo>
                    <a:pt x="21859" y="18723"/>
                  </a:lnTo>
                  <a:cubicBezTo>
                    <a:pt x="21958" y="18696"/>
                    <a:pt x="22012" y="18597"/>
                    <a:pt x="21994" y="18498"/>
                  </a:cubicBezTo>
                  <a:cubicBezTo>
                    <a:pt x="21823" y="17741"/>
                    <a:pt x="21670" y="16983"/>
                    <a:pt x="21507" y="16217"/>
                  </a:cubicBezTo>
                  <a:lnTo>
                    <a:pt x="21057" y="13937"/>
                  </a:lnTo>
                  <a:cubicBezTo>
                    <a:pt x="20750" y="12413"/>
                    <a:pt x="20462" y="10881"/>
                    <a:pt x="20173" y="9358"/>
                  </a:cubicBezTo>
                  <a:cubicBezTo>
                    <a:pt x="19894" y="7825"/>
                    <a:pt x="19623" y="6302"/>
                    <a:pt x="19362" y="4770"/>
                  </a:cubicBezTo>
                  <a:lnTo>
                    <a:pt x="18983" y="2471"/>
                  </a:lnTo>
                  <a:cubicBezTo>
                    <a:pt x="18866" y="1696"/>
                    <a:pt x="18740" y="930"/>
                    <a:pt x="18632" y="163"/>
                  </a:cubicBezTo>
                  <a:cubicBezTo>
                    <a:pt x="18623" y="70"/>
                    <a:pt x="18535" y="0"/>
                    <a:pt x="184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59"/>
            <p:cNvSpPr/>
            <p:nvPr/>
          </p:nvSpPr>
          <p:spPr>
            <a:xfrm>
              <a:off x="4780825" y="3534300"/>
              <a:ext cx="393725" cy="234375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59"/>
            <p:cNvSpPr/>
            <p:nvPr/>
          </p:nvSpPr>
          <p:spPr>
            <a:xfrm>
              <a:off x="4772275" y="3553675"/>
              <a:ext cx="363275" cy="417375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59"/>
            <p:cNvSpPr/>
            <p:nvPr/>
          </p:nvSpPr>
          <p:spPr>
            <a:xfrm>
              <a:off x="4702650" y="3626025"/>
              <a:ext cx="70775" cy="58375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59"/>
            <p:cNvSpPr/>
            <p:nvPr/>
          </p:nvSpPr>
          <p:spPr>
            <a:xfrm>
              <a:off x="4710750" y="3642250"/>
              <a:ext cx="82050" cy="82500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59"/>
            <p:cNvSpPr/>
            <p:nvPr/>
          </p:nvSpPr>
          <p:spPr>
            <a:xfrm>
              <a:off x="4889225" y="3618300"/>
              <a:ext cx="140200" cy="44575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59"/>
            <p:cNvSpPr/>
            <p:nvPr/>
          </p:nvSpPr>
          <p:spPr>
            <a:xfrm>
              <a:off x="5118850" y="3528450"/>
              <a:ext cx="709650" cy="39505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59"/>
            <p:cNvSpPr/>
            <p:nvPr/>
          </p:nvSpPr>
          <p:spPr>
            <a:xfrm>
              <a:off x="5213500" y="3590975"/>
              <a:ext cx="396875" cy="147475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9"/>
            <p:cNvSpPr/>
            <p:nvPr/>
          </p:nvSpPr>
          <p:spPr>
            <a:xfrm>
              <a:off x="5070850" y="3766400"/>
              <a:ext cx="724975" cy="31117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59"/>
            <p:cNvSpPr/>
            <p:nvPr/>
          </p:nvSpPr>
          <p:spPr>
            <a:xfrm>
              <a:off x="4697000" y="3525875"/>
              <a:ext cx="1131500" cy="555150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59"/>
            <p:cNvSpPr/>
            <p:nvPr/>
          </p:nvSpPr>
          <p:spPr>
            <a:xfrm>
              <a:off x="5068825" y="3761150"/>
              <a:ext cx="57725" cy="214775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59"/>
            <p:cNvSpPr/>
            <p:nvPr/>
          </p:nvSpPr>
          <p:spPr>
            <a:xfrm>
              <a:off x="4825225" y="3697850"/>
              <a:ext cx="21000" cy="56475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59"/>
            <p:cNvSpPr/>
            <p:nvPr/>
          </p:nvSpPr>
          <p:spPr>
            <a:xfrm>
              <a:off x="5115925" y="3539325"/>
              <a:ext cx="61550" cy="23212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9"/>
            <p:cNvSpPr/>
            <p:nvPr/>
          </p:nvSpPr>
          <p:spPr>
            <a:xfrm>
              <a:off x="5039525" y="3548650"/>
              <a:ext cx="101450" cy="40535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59"/>
            <p:cNvSpPr/>
            <p:nvPr/>
          </p:nvSpPr>
          <p:spPr>
            <a:xfrm>
              <a:off x="4836050" y="3636975"/>
              <a:ext cx="24350" cy="70875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59"/>
            <p:cNvSpPr/>
            <p:nvPr/>
          </p:nvSpPr>
          <p:spPr>
            <a:xfrm>
              <a:off x="4769575" y="3641500"/>
              <a:ext cx="28650" cy="88500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7ECE9EE0-3089-4914-B609-EBF34F49BD8A}"/>
              </a:ext>
            </a:extLst>
          </p:cNvPr>
          <p:cNvSpPr txBox="1"/>
          <p:nvPr/>
        </p:nvSpPr>
        <p:spPr>
          <a:xfrm>
            <a:off x="1721870" y="1507769"/>
            <a:ext cx="65503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112</a:t>
            </a: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學年度第二學期學生用簿本及美勞材料採購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(</a:t>
            </a: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完成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)</a:t>
            </a:r>
          </a:p>
          <a:p>
            <a:pPr>
              <a:spcAft>
                <a:spcPts val="600"/>
              </a:spcAft>
            </a:pPr>
            <a:endParaRPr lang="zh-TW" altLang="en-US" sz="2000" dirty="0">
              <a:latin typeface="華康娃娃體(P)" panose="040B0500000000000000" pitchFamily="82" charset="-122"/>
              <a:ea typeface="華康娃娃體(P)" panose="040B0500000000000000" pitchFamily="82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8048490-7FAD-4598-8439-EE4A9B04A5E6}"/>
              </a:ext>
            </a:extLst>
          </p:cNvPr>
          <p:cNvSpPr/>
          <p:nvPr/>
        </p:nvSpPr>
        <p:spPr>
          <a:xfrm>
            <a:off x="675224" y="1507769"/>
            <a:ext cx="954107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>
              <a:buClr>
                <a:schemeClr val="dk2"/>
              </a:buClr>
              <a:buSzPts val="1100"/>
            </a:pPr>
            <a:r>
              <a:rPr lang="zh-TW" altLang="en-US" sz="2000" b="1" dirty="0">
                <a:solidFill>
                  <a:schemeClr val="dk1"/>
                </a:solidFill>
                <a:latin typeface="華康娃娃體(P)" panose="040B0500000000000000" pitchFamily="82" charset="-122"/>
                <a:ea typeface="華康娃娃體(P)" panose="040B0500000000000000" pitchFamily="82" charset="-122"/>
                <a:cs typeface="Itim"/>
                <a:sym typeface="Itim"/>
              </a:rPr>
              <a:t>財務類</a:t>
            </a:r>
            <a:endParaRPr lang="en-US" altLang="zh-TW" sz="2000" b="1" dirty="0">
              <a:solidFill>
                <a:schemeClr val="dk1"/>
              </a:solidFill>
              <a:latin typeface="華康娃娃體(P)" panose="040B0500000000000000" pitchFamily="82" charset="-122"/>
              <a:ea typeface="華康娃娃體(P)" panose="040B0500000000000000" pitchFamily="82" charset="-122"/>
              <a:cs typeface="Itim"/>
              <a:sym typeface="Itim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D25E2E68-6434-48EE-890D-78133321C257}"/>
              </a:ext>
            </a:extLst>
          </p:cNvPr>
          <p:cNvSpPr/>
          <p:nvPr/>
        </p:nvSpPr>
        <p:spPr>
          <a:xfrm>
            <a:off x="662746" y="2394655"/>
            <a:ext cx="954107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>
              <a:buClr>
                <a:schemeClr val="dk2"/>
              </a:buClr>
              <a:buSzPts val="1100"/>
            </a:pPr>
            <a:r>
              <a:rPr lang="zh-TW" altLang="en-US" sz="2000" b="1" dirty="0">
                <a:solidFill>
                  <a:schemeClr val="dk1"/>
                </a:solidFill>
                <a:latin typeface="華康娃娃體(P)" panose="040B0500000000000000" pitchFamily="82" charset="-122"/>
                <a:ea typeface="華康娃娃體(P)" panose="040B0500000000000000" pitchFamily="82" charset="-122"/>
                <a:cs typeface="Itim"/>
                <a:sym typeface="Itim"/>
              </a:rPr>
              <a:t>勞務類</a:t>
            </a:r>
            <a:endParaRPr lang="en-US" altLang="zh-TW" sz="2000" b="1" dirty="0">
              <a:solidFill>
                <a:schemeClr val="dk1"/>
              </a:solidFill>
              <a:latin typeface="華康娃娃體(P)" panose="040B0500000000000000" pitchFamily="82" charset="-122"/>
              <a:ea typeface="華康娃娃體(P)" panose="040B0500000000000000" pitchFamily="82" charset="-122"/>
              <a:cs typeface="Itim"/>
              <a:sym typeface="Itim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CB6411EF-AF1A-4D73-AF44-0466F060E3E9}"/>
              </a:ext>
            </a:extLst>
          </p:cNvPr>
          <p:cNvSpPr/>
          <p:nvPr/>
        </p:nvSpPr>
        <p:spPr>
          <a:xfrm>
            <a:off x="703600" y="3642426"/>
            <a:ext cx="954107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buClr>
                <a:schemeClr val="dk2"/>
              </a:buClr>
              <a:buSzPts val="1100"/>
            </a:pPr>
            <a:r>
              <a:rPr lang="zh-TW" altLang="en-US" sz="2000" b="1" dirty="0">
                <a:solidFill>
                  <a:schemeClr val="dk1"/>
                </a:solidFill>
                <a:latin typeface="華康娃娃體(P)" panose="040B0500000000000000" pitchFamily="82" charset="-122"/>
                <a:ea typeface="華康娃娃體(P)" panose="040B0500000000000000" pitchFamily="82" charset="-122"/>
                <a:cs typeface="Itim"/>
                <a:sym typeface="Itim"/>
              </a:rPr>
              <a:t>工程類</a:t>
            </a:r>
            <a:endParaRPr lang="en-US" altLang="zh-TW" sz="2000" b="1" dirty="0">
              <a:solidFill>
                <a:schemeClr val="dk1"/>
              </a:solidFill>
              <a:latin typeface="華康娃娃體(P)" panose="040B0500000000000000" pitchFamily="82" charset="-122"/>
              <a:ea typeface="華康娃娃體(P)" panose="040B0500000000000000" pitchFamily="82" charset="-122"/>
              <a:cs typeface="Itim"/>
              <a:sym typeface="Itim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3C39FD6-5026-4A76-8A01-F67C7AAFA1EC}"/>
              </a:ext>
            </a:extLst>
          </p:cNvPr>
          <p:cNvSpPr txBox="1"/>
          <p:nvPr/>
        </p:nvSpPr>
        <p:spPr>
          <a:xfrm>
            <a:off x="1721872" y="2322486"/>
            <a:ext cx="6691528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112</a:t>
            </a: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學年度六年級畢業旅行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(</a:t>
            </a: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完成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112</a:t>
            </a: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學年度幼兒園與一至五年級戶外教育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(</a:t>
            </a: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陸續結案中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)</a:t>
            </a:r>
            <a:endParaRPr lang="zh-TW" altLang="en-US" sz="2000" dirty="0">
              <a:latin typeface="華康娃娃體(P)" panose="040B0500000000000000" pitchFamily="82" charset="-122"/>
              <a:ea typeface="華康娃娃體(P)" panose="040B0500000000000000" pitchFamily="82" charset="-12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A6947D5E-DC37-49B1-A805-CB91EEA5649C}"/>
              </a:ext>
            </a:extLst>
          </p:cNvPr>
          <p:cNvSpPr txBox="1"/>
          <p:nvPr/>
        </p:nvSpPr>
        <p:spPr>
          <a:xfrm>
            <a:off x="1768764" y="3257706"/>
            <a:ext cx="67679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頂埔國小老舊廁所整修工程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(</a:t>
            </a: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保固中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頂埔國小運動操場及周邊設施整建工程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(</a:t>
            </a: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保固中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頂埔國小幼兒園及前庭改善工程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(</a:t>
            </a:r>
            <a:r>
              <a:rPr lang="zh-TW" altLang="en-US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保固中</a:t>
            </a:r>
            <a:r>
              <a:rPr lang="en-US" altLang="zh-TW" sz="2000" dirty="0">
                <a:latin typeface="華康娃娃體(P)" panose="040B0500000000000000" pitchFamily="82" charset="-122"/>
                <a:ea typeface="華康娃娃體(P)" panose="040B0500000000000000" pitchFamily="82" charset="-122"/>
              </a:rPr>
              <a:t>)</a:t>
            </a:r>
            <a:endParaRPr lang="zh-TW" altLang="en-US" sz="2000" dirty="0">
              <a:latin typeface="華康娃娃體(P)" panose="040B0500000000000000" pitchFamily="82" charset="-122"/>
              <a:ea typeface="華康娃娃體(P)" panose="040B0500000000000000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29" grpId="0" animBg="1"/>
      <p:bldP spid="30" grpId="0" animBg="1"/>
      <p:bldP spid="31" grpId="0"/>
      <p:bldP spid="32" grpId="0"/>
    </p:bldLst>
  </p:timing>
</p:sld>
</file>

<file path=ppt/theme/theme1.xml><?xml version="1.0" encoding="utf-8"?>
<a:theme xmlns:a="http://schemas.openxmlformats.org/drawingml/2006/main" name="Online Notebook XL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F6B0F7"/>
      </a:lt2>
      <a:accent1>
        <a:srgbClr val="CAFFCA"/>
      </a:accent1>
      <a:accent2>
        <a:srgbClr val="FFE599"/>
      </a:accent2>
      <a:accent3>
        <a:srgbClr val="FFF8D3"/>
      </a:accent3>
      <a:accent4>
        <a:srgbClr val="FFBBAA"/>
      </a:accent4>
      <a:accent5>
        <a:srgbClr val="FFFFFF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110</Words>
  <Application>Microsoft Office PowerPoint</Application>
  <PresentationFormat>如螢幕大小 (16:9)</PresentationFormat>
  <Paragraphs>13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Itim</vt:lpstr>
      <vt:lpstr>Arial</vt:lpstr>
      <vt:lpstr>Muli</vt:lpstr>
      <vt:lpstr>華康娃娃體(P)</vt:lpstr>
      <vt:lpstr>Wingdings</vt:lpstr>
      <vt:lpstr>Online Notebook XL by Slidesgo</vt:lpstr>
      <vt:lpstr>112學年度第二學期 班親會簡報</vt:lpstr>
      <vt:lpstr>112學年度採購工程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111學年度第二學期 期末校務會議</dc:title>
  <dc:creator>USER</dc:creator>
  <cp:lastModifiedBy>USER</cp:lastModifiedBy>
  <cp:revision>42</cp:revision>
  <dcterms:modified xsi:type="dcterms:W3CDTF">2024-02-16T05:36:07Z</dcterms:modified>
</cp:coreProperties>
</file>