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0" r:id="rId14"/>
    <p:sldId id="272" r:id="rId15"/>
    <p:sldId id="274" r:id="rId16"/>
    <p:sldId id="273" r:id="rId17"/>
    <p:sldId id="275" r:id="rId18"/>
    <p:sldId id="276" r:id="rId19"/>
    <p:sldId id="278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9CE92-37EA-48B7-BFBE-7EA3EEFDCC28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466BD-F4C5-48FF-B428-4BDBDE414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5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8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59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4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6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2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84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90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9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10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6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45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44CF-37A8-4FE6-89FE-ED3E15A66470}" type="datetimeFigureOut">
              <a:rPr lang="zh-TW" altLang="en-US" smtClean="0"/>
              <a:t>2020/11/17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716A7-252F-43BD-A013-A6BC68189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36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="" xmlns:a16="http://schemas.microsoft.com/office/drawing/2014/main" id="{CDAA0DDA-F251-4671-BD45-6EB7F130E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8" b="11808"/>
          <a:stretch/>
        </p:blipFill>
        <p:spPr>
          <a:xfrm>
            <a:off x="4791" y="0"/>
            <a:ext cx="12187209" cy="6858000"/>
          </a:xfrm>
          <a:prstGeom prst="rect">
            <a:avLst/>
          </a:prstGeom>
        </p:spPr>
      </p:pic>
      <p:sp>
        <p:nvSpPr>
          <p:cNvPr id="3" name="TextBox 71">
            <a:extLst>
              <a:ext uri="{FF2B5EF4-FFF2-40B4-BE49-F238E27FC236}">
                <a16:creationId xmlns="" xmlns:a16="http://schemas.microsoft.com/office/drawing/2014/main" id="{CBEA345C-FD11-4776-85CE-CCD2DC29EDBB}"/>
              </a:ext>
            </a:extLst>
          </p:cNvPr>
          <p:cNvSpPr txBox="1"/>
          <p:nvPr/>
        </p:nvSpPr>
        <p:spPr>
          <a:xfrm>
            <a:off x="2928296" y="3282422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家庭教育晨會宣導</a:t>
            </a:r>
            <a:endParaRPr lang="zh-CN" altLang="en-US" sz="6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03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32" y="1355521"/>
            <a:ext cx="6482927" cy="5303124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822170" y="5527429"/>
            <a:ext cx="1654414" cy="6149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4536614" y="5496026"/>
            <a:ext cx="3009174" cy="646331"/>
            <a:chOff x="4536614" y="5496026"/>
            <a:chExt cx="3009174" cy="646331"/>
          </a:xfrm>
        </p:grpSpPr>
        <p:sp>
          <p:nvSpPr>
            <p:cNvPr id="4" name="文字方塊 3"/>
            <p:cNvSpPr txBox="1"/>
            <p:nvPr/>
          </p:nvSpPr>
          <p:spPr>
            <a:xfrm>
              <a:off x="5011392" y="5496026"/>
              <a:ext cx="2534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測驗分數</a:t>
              </a:r>
              <a:r>
                <a:rPr lang="en-US" altLang="zh-TW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70</a:t>
              </a:r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分以上</a:t>
              </a:r>
              <a:endPara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影片播放</a:t>
              </a:r>
              <a:r>
                <a:rPr lang="en-US" altLang="zh-TW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30</a:t>
              </a:r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分鐘以上</a:t>
              </a:r>
              <a:endPara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4538405" y="5562758"/>
              <a:ext cx="540687" cy="54426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897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32" y="1355521"/>
            <a:ext cx="6482927" cy="530312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5291987" y="2223510"/>
            <a:ext cx="2031163" cy="861597"/>
            <a:chOff x="6649384" y="5353144"/>
            <a:chExt cx="2487057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94030" y="5561061"/>
              <a:ext cx="1042411" cy="86826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21554" y="5380974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32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268" y="1237569"/>
            <a:ext cx="6663194" cy="5346112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5411257" y="2342779"/>
            <a:ext cx="2031163" cy="861597"/>
            <a:chOff x="6649384" y="5353144"/>
            <a:chExt cx="2487057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94030" y="5561061"/>
              <a:ext cx="1042411" cy="86826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21554" y="5380974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68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74" y="1355521"/>
            <a:ext cx="10951597" cy="534672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718212" y="1547649"/>
            <a:ext cx="2358943" cy="988817"/>
            <a:chOff x="6649384" y="5353144"/>
            <a:chExt cx="2888407" cy="1396181"/>
          </a:xfrm>
        </p:grpSpPr>
        <p:sp>
          <p:nvSpPr>
            <p:cNvPr id="5" name="圓角矩形 4"/>
            <p:cNvSpPr/>
            <p:nvPr/>
          </p:nvSpPr>
          <p:spPr>
            <a:xfrm>
              <a:off x="8094030" y="5561061"/>
              <a:ext cx="1443761" cy="11882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21554" y="5380974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90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1424931"/>
            <a:ext cx="11834191" cy="351515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 flipH="1">
            <a:off x="238538" y="2336815"/>
            <a:ext cx="3338395" cy="861597"/>
            <a:chOff x="7044825" y="5277360"/>
            <a:chExt cx="2492967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94031" y="5561061"/>
              <a:ext cx="1443761" cy="6381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848787" y="5473398"/>
              <a:ext cx="1216550" cy="824474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7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1424931"/>
            <a:ext cx="11834191" cy="351515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804643" y="2776279"/>
            <a:ext cx="4035342" cy="861597"/>
            <a:chOff x="6659122" y="5561061"/>
            <a:chExt cx="4941073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94029" y="5561061"/>
              <a:ext cx="3506166" cy="11882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31291" y="5588892"/>
              <a:ext cx="1216550" cy="116088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98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44" y="1203457"/>
            <a:ext cx="7808347" cy="5410578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569608" y="5592312"/>
            <a:ext cx="1894008" cy="861596"/>
            <a:chOff x="7204334" y="5641449"/>
            <a:chExt cx="2319118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663054" y="5929754"/>
              <a:ext cx="860398" cy="6399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7176504" y="5669279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4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569608" y="5592312"/>
            <a:ext cx="1894008" cy="861596"/>
            <a:chOff x="7204334" y="5641449"/>
            <a:chExt cx="2319118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663054" y="5929754"/>
              <a:ext cx="860398" cy="6399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7176504" y="5669279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609" y="427717"/>
            <a:ext cx="6356626" cy="62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62" y="2061534"/>
            <a:ext cx="10001250" cy="302895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9211797" y="3398664"/>
            <a:ext cx="1172606" cy="9602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1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="" xmlns:a16="http://schemas.microsoft.com/office/drawing/2014/main" id="{CDAA0DDA-F251-4671-BD45-6EB7F130E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8" b="11808"/>
          <a:stretch/>
        </p:blipFill>
        <p:spPr>
          <a:xfrm>
            <a:off x="4791" y="0"/>
            <a:ext cx="1218720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79276" y="1915993"/>
            <a:ext cx="9144000" cy="23876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如何確認研習是否完成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7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971789" y="813536"/>
            <a:ext cx="10048719" cy="460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109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家庭教育研習時數</a:t>
            </a:r>
            <a:endParaRPr lang="en-US" altLang="zh-TW" sz="5867" spc="400" dirty="0" smtClean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每人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4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小時</a:t>
            </a:r>
            <a:endParaRPr lang="en-US" altLang="zh-TW" sz="5867" spc="400" dirty="0" smtClean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  <a:p>
            <a:pPr>
              <a:defRPr/>
            </a:pPr>
            <a:endParaRPr lang="en-US" altLang="zh-TW" sz="5867" spc="400" dirty="0" smtClean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線上研習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:2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小時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(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)</a:t>
            </a:r>
          </a:p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時體研習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:2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小時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(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晨會宣導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)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23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39" y="1001658"/>
            <a:ext cx="11542143" cy="5088592"/>
          </a:xfrm>
          <a:prstGeom prst="rect">
            <a:avLst/>
          </a:prstGeom>
        </p:spPr>
      </p:pic>
      <p:sp>
        <p:nvSpPr>
          <p:cNvPr id="5" name="TextBox 71">
            <a:extLst>
              <a:ext uri="{FF2B5EF4-FFF2-40B4-BE49-F238E27FC236}">
                <a16:creationId xmlns:a16="http://schemas.microsoft.com/office/drawing/2014/main" xmlns="" id="{CBEA345C-FD11-4776-85CE-CCD2DC29EDBB}"/>
              </a:ext>
            </a:extLst>
          </p:cNvPr>
          <p:cNvSpPr txBox="1"/>
          <p:nvPr/>
        </p:nvSpPr>
        <p:spPr>
          <a:xfrm>
            <a:off x="5683848" y="69564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個人選單</a:t>
            </a:r>
            <a:endParaRPr lang="zh-CN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8330725" y="813278"/>
            <a:ext cx="1894008" cy="861596"/>
            <a:chOff x="7204334" y="5641449"/>
            <a:chExt cx="2319118" cy="1216550"/>
          </a:xfrm>
        </p:grpSpPr>
        <p:sp>
          <p:nvSpPr>
            <p:cNvPr id="7" name="圓角矩形 6"/>
            <p:cNvSpPr/>
            <p:nvPr/>
          </p:nvSpPr>
          <p:spPr>
            <a:xfrm>
              <a:off x="8663054" y="5929754"/>
              <a:ext cx="860398" cy="6399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向上箭號 7"/>
            <p:cNvSpPr/>
            <p:nvPr/>
          </p:nvSpPr>
          <p:spPr>
            <a:xfrm rot="5400000">
              <a:off x="7176504" y="5669279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9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39" y="1001658"/>
            <a:ext cx="11542143" cy="508859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241538" y="3759233"/>
            <a:ext cx="6689352" cy="926260"/>
            <a:chOff x="241538" y="3759233"/>
            <a:chExt cx="6689352" cy="926260"/>
          </a:xfrm>
        </p:grpSpPr>
        <p:sp>
          <p:nvSpPr>
            <p:cNvPr id="5" name="TextBox 71">
              <a:extLst>
                <a:ext uri="{FF2B5EF4-FFF2-40B4-BE49-F238E27FC236}">
                  <a16:creationId xmlns:a16="http://schemas.microsoft.com/office/drawing/2014/main" xmlns="" id="{CBEA345C-FD11-4776-85CE-CCD2DC29EDBB}"/>
                </a:ext>
              </a:extLst>
            </p:cNvPr>
            <p:cNvSpPr txBox="1"/>
            <p:nvPr/>
          </p:nvSpPr>
          <p:spPr>
            <a:xfrm>
              <a:off x="3052905" y="3759233"/>
              <a:ext cx="387798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我的學習歷程</a:t>
              </a:r>
              <a:endPara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 flipH="1">
              <a:off x="241538" y="3823897"/>
              <a:ext cx="2717321" cy="861596"/>
              <a:chOff x="7204334" y="5641449"/>
              <a:chExt cx="2319118" cy="1216550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8663054" y="5929754"/>
                <a:ext cx="860398" cy="639941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向上箭號 7"/>
              <p:cNvSpPr/>
              <p:nvPr/>
            </p:nvSpPr>
            <p:spPr>
              <a:xfrm rot="5400000">
                <a:off x="7176504" y="5669279"/>
                <a:ext cx="1216550" cy="1160889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9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39" y="1001658"/>
            <a:ext cx="11542143" cy="508859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7547266" y="2543324"/>
            <a:ext cx="2646878" cy="3477431"/>
            <a:chOff x="3380708" y="2864362"/>
            <a:chExt cx="2646878" cy="3477431"/>
          </a:xfrm>
        </p:grpSpPr>
        <p:sp>
          <p:nvSpPr>
            <p:cNvPr id="5" name="TextBox 71">
              <a:extLst>
                <a:ext uri="{FF2B5EF4-FFF2-40B4-BE49-F238E27FC236}">
                  <a16:creationId xmlns:a16="http://schemas.microsoft.com/office/drawing/2014/main" xmlns="" id="{CBEA345C-FD11-4776-85CE-CCD2DC29EDBB}"/>
                </a:ext>
              </a:extLst>
            </p:cNvPr>
            <p:cNvSpPr txBox="1"/>
            <p:nvPr/>
          </p:nvSpPr>
          <p:spPr>
            <a:xfrm>
              <a:off x="3380708" y="2864362"/>
              <a:ext cx="264687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4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顯示通過</a:t>
              </a:r>
              <a:endPara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 flipH="1">
              <a:off x="3809156" y="3772868"/>
              <a:ext cx="1008132" cy="2568925"/>
              <a:chOff x="5618244" y="5569395"/>
              <a:chExt cx="860398" cy="3627250"/>
            </a:xfrm>
          </p:grpSpPr>
          <p:sp>
            <p:nvSpPr>
              <p:cNvPr id="7" name="圓角矩形 6"/>
              <p:cNvSpPr/>
              <p:nvPr/>
            </p:nvSpPr>
            <p:spPr>
              <a:xfrm>
                <a:off x="5618244" y="6748918"/>
                <a:ext cx="860398" cy="2447727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向上箭號 7"/>
              <p:cNvSpPr/>
              <p:nvPr/>
            </p:nvSpPr>
            <p:spPr>
              <a:xfrm rot="10800000">
                <a:off x="5618244" y="5569395"/>
                <a:ext cx="735336" cy="1106441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56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807" b="-1"/>
          <a:stretch/>
        </p:blipFill>
        <p:spPr>
          <a:xfrm>
            <a:off x="645381" y="1431236"/>
            <a:ext cx="10901238" cy="5016856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9708544" y="1355521"/>
            <a:ext cx="1216550" cy="2140769"/>
            <a:chOff x="9708544" y="1355521"/>
            <a:chExt cx="1216550" cy="2140769"/>
          </a:xfrm>
        </p:grpSpPr>
        <p:sp>
          <p:nvSpPr>
            <p:cNvPr id="5" name="圓角矩形 4"/>
            <p:cNvSpPr/>
            <p:nvPr/>
          </p:nvSpPr>
          <p:spPr>
            <a:xfrm>
              <a:off x="9843713" y="1355521"/>
              <a:ext cx="834887" cy="81103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向上箭號 5"/>
            <p:cNvSpPr/>
            <p:nvPr/>
          </p:nvSpPr>
          <p:spPr>
            <a:xfrm>
              <a:off x="9708544" y="2335400"/>
              <a:ext cx="1216550" cy="116089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51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11" y="1574463"/>
            <a:ext cx="11084118" cy="440367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967949" y="2424403"/>
            <a:ext cx="7128343" cy="1216550"/>
            <a:chOff x="1967949" y="2424403"/>
            <a:chExt cx="7128343" cy="1216550"/>
          </a:xfrm>
        </p:grpSpPr>
        <p:sp>
          <p:nvSpPr>
            <p:cNvPr id="5" name="圓角矩形 4"/>
            <p:cNvSpPr/>
            <p:nvPr/>
          </p:nvSpPr>
          <p:spPr>
            <a:xfrm>
              <a:off x="3315694" y="2627162"/>
              <a:ext cx="5780598" cy="81103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1940119" y="2452233"/>
              <a:ext cx="1216550" cy="116089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43" y="249716"/>
            <a:ext cx="5664564" cy="637695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256062" y="5379008"/>
            <a:ext cx="6476335" cy="1216550"/>
            <a:chOff x="3256062" y="5379008"/>
            <a:chExt cx="6476335" cy="1216550"/>
          </a:xfrm>
        </p:grpSpPr>
        <p:sp>
          <p:nvSpPr>
            <p:cNvPr id="5" name="圓角矩形 4"/>
            <p:cNvSpPr/>
            <p:nvPr/>
          </p:nvSpPr>
          <p:spPr>
            <a:xfrm>
              <a:off x="4675367" y="5828306"/>
              <a:ext cx="5057030" cy="67909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3228232" y="5406838"/>
              <a:ext cx="1216550" cy="116089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20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19817"/>
          <a:stretch/>
        </p:blipFill>
        <p:spPr>
          <a:xfrm>
            <a:off x="1784387" y="1521527"/>
            <a:ext cx="7866090" cy="5054202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257677" y="1956168"/>
            <a:ext cx="2810786" cy="1216550"/>
            <a:chOff x="6694999" y="5502450"/>
            <a:chExt cx="2810786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18891" y="5739065"/>
              <a:ext cx="1486894" cy="67909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67169" y="5530280"/>
              <a:ext cx="1216550" cy="116089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31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404" y="441297"/>
            <a:ext cx="6432595" cy="615426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717237" y="2433098"/>
            <a:ext cx="6667166" cy="2782957"/>
            <a:chOff x="3303769" y="5828305"/>
            <a:chExt cx="6667166" cy="2782957"/>
          </a:xfrm>
        </p:grpSpPr>
        <p:sp>
          <p:nvSpPr>
            <p:cNvPr id="5" name="圓角矩形 4"/>
            <p:cNvSpPr/>
            <p:nvPr/>
          </p:nvSpPr>
          <p:spPr>
            <a:xfrm>
              <a:off x="4675367" y="5828305"/>
              <a:ext cx="5295568" cy="27829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3275939" y="6639338"/>
              <a:ext cx="1216550" cy="116089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12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894" y="1355521"/>
            <a:ext cx="8926209" cy="519523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770930" y="1355522"/>
            <a:ext cx="1062364" cy="647869"/>
            <a:chOff x="6649384" y="5353144"/>
            <a:chExt cx="2487057" cy="1216550"/>
          </a:xfrm>
        </p:grpSpPr>
        <p:sp>
          <p:nvSpPr>
            <p:cNvPr id="5" name="圓角矩形 4"/>
            <p:cNvSpPr/>
            <p:nvPr/>
          </p:nvSpPr>
          <p:spPr>
            <a:xfrm>
              <a:off x="8094030" y="5561061"/>
              <a:ext cx="1042411" cy="86826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21554" y="5380974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842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96"/>
          <a:stretch/>
        </p:blipFill>
        <p:spPr>
          <a:xfrm>
            <a:off x="0" y="18391"/>
            <a:ext cx="12192000" cy="683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E79164-05D5-4F4A-8E61-221583D71DF3}"/>
              </a:ext>
            </a:extLst>
          </p:cNvPr>
          <p:cNvSpPr/>
          <p:nvPr/>
        </p:nvSpPr>
        <p:spPr>
          <a:xfrm>
            <a:off x="757104" y="360312"/>
            <a:ext cx="1004871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教師</a:t>
            </a:r>
            <a:r>
              <a:rPr lang="en-US" altLang="zh-TW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e</a:t>
            </a:r>
            <a:r>
              <a:rPr lang="zh-TW" altLang="en-US" sz="5867" spc="400" dirty="0" smtClean="0">
                <a:latin typeface="標楷體" panose="03000509000000000000" pitchFamily="65" charset="-120"/>
                <a:ea typeface="標楷體" panose="03000509000000000000" pitchFamily="65" charset="-120"/>
                <a:sym typeface="微软雅黑" pitchFamily="34" charset="-122"/>
              </a:rPr>
              <a:t>學院</a:t>
            </a:r>
            <a:endParaRPr lang="zh-CN" altLang="en-US" sz="5867" spc="400" dirty="0">
              <a:latin typeface="標楷體" panose="03000509000000000000" pitchFamily="65" charset="-120"/>
              <a:ea typeface="標楷體" panose="03000509000000000000" pitchFamily="65" charset="-120"/>
              <a:sym typeface="微软雅黑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64" y="1355521"/>
            <a:ext cx="8778240" cy="529721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59959" y="1979873"/>
            <a:ext cx="5438691" cy="2035535"/>
            <a:chOff x="6649384" y="5246243"/>
            <a:chExt cx="5927341" cy="1660802"/>
          </a:xfrm>
        </p:grpSpPr>
        <p:sp>
          <p:nvSpPr>
            <p:cNvPr id="5" name="圓角矩形 4"/>
            <p:cNvSpPr/>
            <p:nvPr/>
          </p:nvSpPr>
          <p:spPr>
            <a:xfrm>
              <a:off x="7905910" y="5246243"/>
              <a:ext cx="4670815" cy="166080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上箭號 6"/>
            <p:cNvSpPr/>
            <p:nvPr/>
          </p:nvSpPr>
          <p:spPr>
            <a:xfrm rot="5400000">
              <a:off x="6621554" y="5380974"/>
              <a:ext cx="1216550" cy="1160889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62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106</Words>
  <Application>Microsoft Office PowerPoint</Application>
  <PresentationFormat>寬螢幕</PresentationFormat>
  <Paragraphs>28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微软雅黑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如何確認研習是否完成?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win7</dc:creator>
  <cp:lastModifiedBy>win7</cp:lastModifiedBy>
  <cp:revision>12</cp:revision>
  <dcterms:created xsi:type="dcterms:W3CDTF">2020-09-14T01:58:09Z</dcterms:created>
  <dcterms:modified xsi:type="dcterms:W3CDTF">2020-11-17T06:09:41Z</dcterms:modified>
</cp:coreProperties>
</file>